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5397" r:id="rId5"/>
  </p:sldMasterIdLst>
  <p:notesMasterIdLst>
    <p:notesMasterId r:id="rId9"/>
  </p:notesMasterIdLst>
  <p:handoutMasterIdLst>
    <p:handoutMasterId r:id="rId10"/>
  </p:handoutMasterIdLst>
  <p:sldIdLst>
    <p:sldId id="2076138477" r:id="rId6"/>
    <p:sldId id="2076138478" r:id="rId7"/>
    <p:sldId id="2076138475" r:id="rId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9F9F7E-2F2C-41E0-82AE-AE6574727C4E}" v="9" dt="2022-06-08T18:38:30.3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236" y="100"/>
      </p:cViewPr>
      <p:guideLst>
        <p:guide orient="horz" pos="64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tableStyles" Target="tableStyles.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el Waymack" userId="fef3c4ff-ce6f-4133-8f8d-db194b4c99df" providerId="ADAL" clId="{D6A3CC8A-5AB4-4B23-A3F6-F83D714B79D5}"/>
    <pc:docChg chg="undo custSel addSld delSld modSld">
      <pc:chgData name="Joel Waymack" userId="fef3c4ff-ce6f-4133-8f8d-db194b4c99df" providerId="ADAL" clId="{D6A3CC8A-5AB4-4B23-A3F6-F83D714B79D5}" dt="2021-08-18T01:00:41.600" v="49" actId="47"/>
      <pc:docMkLst>
        <pc:docMk/>
      </pc:docMkLst>
      <pc:sldChg chg="del">
        <pc:chgData name="Joel Waymack" userId="fef3c4ff-ce6f-4133-8f8d-db194b4c99df" providerId="ADAL" clId="{D6A3CC8A-5AB4-4B23-A3F6-F83D714B79D5}" dt="2021-08-03T13:59:07.116" v="0" actId="47"/>
        <pc:sldMkLst>
          <pc:docMk/>
          <pc:sldMk cId="4284635789" sldId="2050"/>
        </pc:sldMkLst>
      </pc:sldChg>
      <pc:sldChg chg="del">
        <pc:chgData name="Joel Waymack" userId="fef3c4ff-ce6f-4133-8f8d-db194b4c99df" providerId="ADAL" clId="{D6A3CC8A-5AB4-4B23-A3F6-F83D714B79D5}" dt="2021-08-03T13:59:07.116" v="0" actId="47"/>
        <pc:sldMkLst>
          <pc:docMk/>
          <pc:sldMk cId="4020767349" sldId="2052"/>
        </pc:sldMkLst>
      </pc:sldChg>
      <pc:sldChg chg="del">
        <pc:chgData name="Joel Waymack" userId="fef3c4ff-ce6f-4133-8f8d-db194b4c99df" providerId="ADAL" clId="{D6A3CC8A-5AB4-4B23-A3F6-F83D714B79D5}" dt="2021-08-03T13:59:07.116" v="0" actId="47"/>
        <pc:sldMkLst>
          <pc:docMk/>
          <pc:sldMk cId="1013410796" sldId="2076137577"/>
        </pc:sldMkLst>
      </pc:sldChg>
      <pc:sldChg chg="del">
        <pc:chgData name="Joel Waymack" userId="fef3c4ff-ce6f-4133-8f8d-db194b4c99df" providerId="ADAL" clId="{D6A3CC8A-5AB4-4B23-A3F6-F83D714B79D5}" dt="2021-08-03T13:59:07.116" v="0" actId="47"/>
        <pc:sldMkLst>
          <pc:docMk/>
          <pc:sldMk cId="2749108039" sldId="2076137578"/>
        </pc:sldMkLst>
      </pc:sldChg>
      <pc:sldChg chg="del">
        <pc:chgData name="Joel Waymack" userId="fef3c4ff-ce6f-4133-8f8d-db194b4c99df" providerId="ADAL" clId="{D6A3CC8A-5AB4-4B23-A3F6-F83D714B79D5}" dt="2021-08-03T13:59:07.116" v="0" actId="47"/>
        <pc:sldMkLst>
          <pc:docMk/>
          <pc:sldMk cId="3350420989" sldId="2076137579"/>
        </pc:sldMkLst>
      </pc:sldChg>
      <pc:sldChg chg="del">
        <pc:chgData name="Joel Waymack" userId="fef3c4ff-ce6f-4133-8f8d-db194b4c99df" providerId="ADAL" clId="{D6A3CC8A-5AB4-4B23-A3F6-F83D714B79D5}" dt="2021-08-18T01:00:41.600" v="49" actId="47"/>
        <pc:sldMkLst>
          <pc:docMk/>
          <pc:sldMk cId="854967950" sldId="2076138279"/>
        </pc:sldMkLst>
      </pc:sldChg>
      <pc:sldChg chg="del">
        <pc:chgData name="Joel Waymack" userId="fef3c4ff-ce6f-4133-8f8d-db194b4c99df" providerId="ADAL" clId="{D6A3CC8A-5AB4-4B23-A3F6-F83D714B79D5}" dt="2021-08-03T13:59:07.116" v="0" actId="47"/>
        <pc:sldMkLst>
          <pc:docMk/>
          <pc:sldMk cId="3556859027" sldId="2076138293"/>
        </pc:sldMkLst>
      </pc:sldChg>
      <pc:sldChg chg="del">
        <pc:chgData name="Joel Waymack" userId="fef3c4ff-ce6f-4133-8f8d-db194b4c99df" providerId="ADAL" clId="{D6A3CC8A-5AB4-4B23-A3F6-F83D714B79D5}" dt="2021-08-18T01:00:41.600" v="49" actId="47"/>
        <pc:sldMkLst>
          <pc:docMk/>
          <pc:sldMk cId="951407243" sldId="2076138297"/>
        </pc:sldMkLst>
      </pc:sldChg>
      <pc:sldChg chg="del">
        <pc:chgData name="Joel Waymack" userId="fef3c4ff-ce6f-4133-8f8d-db194b4c99df" providerId="ADAL" clId="{D6A3CC8A-5AB4-4B23-A3F6-F83D714B79D5}" dt="2021-08-18T01:00:41.600" v="49" actId="47"/>
        <pc:sldMkLst>
          <pc:docMk/>
          <pc:sldMk cId="1054755160" sldId="2076138298"/>
        </pc:sldMkLst>
      </pc:sldChg>
      <pc:sldChg chg="del">
        <pc:chgData name="Joel Waymack" userId="fef3c4ff-ce6f-4133-8f8d-db194b4c99df" providerId="ADAL" clId="{D6A3CC8A-5AB4-4B23-A3F6-F83D714B79D5}" dt="2021-08-18T01:00:41.600" v="49" actId="47"/>
        <pc:sldMkLst>
          <pc:docMk/>
          <pc:sldMk cId="2611908054" sldId="2076138299"/>
        </pc:sldMkLst>
      </pc:sldChg>
      <pc:sldChg chg="del">
        <pc:chgData name="Joel Waymack" userId="fef3c4ff-ce6f-4133-8f8d-db194b4c99df" providerId="ADAL" clId="{D6A3CC8A-5AB4-4B23-A3F6-F83D714B79D5}" dt="2021-08-18T01:00:41.600" v="49" actId="47"/>
        <pc:sldMkLst>
          <pc:docMk/>
          <pc:sldMk cId="1535892038" sldId="2076138307"/>
        </pc:sldMkLst>
      </pc:sldChg>
      <pc:sldChg chg="del">
        <pc:chgData name="Joel Waymack" userId="fef3c4ff-ce6f-4133-8f8d-db194b4c99df" providerId="ADAL" clId="{D6A3CC8A-5AB4-4B23-A3F6-F83D714B79D5}" dt="2021-08-18T01:00:41.600" v="49" actId="47"/>
        <pc:sldMkLst>
          <pc:docMk/>
          <pc:sldMk cId="2772163888" sldId="2076138308"/>
        </pc:sldMkLst>
      </pc:sldChg>
      <pc:sldChg chg="del">
        <pc:chgData name="Joel Waymack" userId="fef3c4ff-ce6f-4133-8f8d-db194b4c99df" providerId="ADAL" clId="{D6A3CC8A-5AB4-4B23-A3F6-F83D714B79D5}" dt="2021-08-18T01:00:41.600" v="49" actId="47"/>
        <pc:sldMkLst>
          <pc:docMk/>
          <pc:sldMk cId="2439270395" sldId="2076138318"/>
        </pc:sldMkLst>
      </pc:sldChg>
      <pc:sldChg chg="del">
        <pc:chgData name="Joel Waymack" userId="fef3c4ff-ce6f-4133-8f8d-db194b4c99df" providerId="ADAL" clId="{D6A3CC8A-5AB4-4B23-A3F6-F83D714B79D5}" dt="2021-08-18T01:00:41.600" v="49" actId="47"/>
        <pc:sldMkLst>
          <pc:docMk/>
          <pc:sldMk cId="1039072884" sldId="2076138325"/>
        </pc:sldMkLst>
      </pc:sldChg>
      <pc:sldChg chg="del">
        <pc:chgData name="Joel Waymack" userId="fef3c4ff-ce6f-4133-8f8d-db194b4c99df" providerId="ADAL" clId="{D6A3CC8A-5AB4-4B23-A3F6-F83D714B79D5}" dt="2021-08-18T01:00:41.600" v="49" actId="47"/>
        <pc:sldMkLst>
          <pc:docMk/>
          <pc:sldMk cId="3462334954" sldId="2076138327"/>
        </pc:sldMkLst>
      </pc:sldChg>
      <pc:sldChg chg="del">
        <pc:chgData name="Joel Waymack" userId="fef3c4ff-ce6f-4133-8f8d-db194b4c99df" providerId="ADAL" clId="{D6A3CC8A-5AB4-4B23-A3F6-F83D714B79D5}" dt="2021-08-18T01:00:41.600" v="49" actId="47"/>
        <pc:sldMkLst>
          <pc:docMk/>
          <pc:sldMk cId="3792511404" sldId="2076138328"/>
        </pc:sldMkLst>
      </pc:sldChg>
      <pc:sldChg chg="del">
        <pc:chgData name="Joel Waymack" userId="fef3c4ff-ce6f-4133-8f8d-db194b4c99df" providerId="ADAL" clId="{D6A3CC8A-5AB4-4B23-A3F6-F83D714B79D5}" dt="2021-08-18T01:00:41.600" v="49" actId="47"/>
        <pc:sldMkLst>
          <pc:docMk/>
          <pc:sldMk cId="1991347499" sldId="2076138329"/>
        </pc:sldMkLst>
      </pc:sldChg>
      <pc:sldChg chg="del">
        <pc:chgData name="Joel Waymack" userId="fef3c4ff-ce6f-4133-8f8d-db194b4c99df" providerId="ADAL" clId="{D6A3CC8A-5AB4-4B23-A3F6-F83D714B79D5}" dt="2021-08-18T01:00:41.600" v="49" actId="47"/>
        <pc:sldMkLst>
          <pc:docMk/>
          <pc:sldMk cId="2894055497" sldId="2076138331"/>
        </pc:sldMkLst>
      </pc:sldChg>
      <pc:sldChg chg="del">
        <pc:chgData name="Joel Waymack" userId="fef3c4ff-ce6f-4133-8f8d-db194b4c99df" providerId="ADAL" clId="{D6A3CC8A-5AB4-4B23-A3F6-F83D714B79D5}" dt="2021-08-18T01:00:41.600" v="49" actId="47"/>
        <pc:sldMkLst>
          <pc:docMk/>
          <pc:sldMk cId="4097052283" sldId="2076138333"/>
        </pc:sldMkLst>
      </pc:sldChg>
      <pc:sldChg chg="del">
        <pc:chgData name="Joel Waymack" userId="fef3c4ff-ce6f-4133-8f8d-db194b4c99df" providerId="ADAL" clId="{D6A3CC8A-5AB4-4B23-A3F6-F83D714B79D5}" dt="2021-08-18T01:00:41.600" v="49" actId="47"/>
        <pc:sldMkLst>
          <pc:docMk/>
          <pc:sldMk cId="4181133701" sldId="2076138334"/>
        </pc:sldMkLst>
      </pc:sldChg>
      <pc:sldChg chg="del">
        <pc:chgData name="Joel Waymack" userId="fef3c4ff-ce6f-4133-8f8d-db194b4c99df" providerId="ADAL" clId="{D6A3CC8A-5AB4-4B23-A3F6-F83D714B79D5}" dt="2021-08-18T01:00:41.600" v="49" actId="47"/>
        <pc:sldMkLst>
          <pc:docMk/>
          <pc:sldMk cId="1341384026" sldId="2076138339"/>
        </pc:sldMkLst>
      </pc:sldChg>
      <pc:sldChg chg="del">
        <pc:chgData name="Joel Waymack" userId="fef3c4ff-ce6f-4133-8f8d-db194b4c99df" providerId="ADAL" clId="{D6A3CC8A-5AB4-4B23-A3F6-F83D714B79D5}" dt="2021-08-18T01:00:41.600" v="49" actId="47"/>
        <pc:sldMkLst>
          <pc:docMk/>
          <pc:sldMk cId="322007113" sldId="2076138341"/>
        </pc:sldMkLst>
      </pc:sldChg>
      <pc:sldChg chg="del">
        <pc:chgData name="Joel Waymack" userId="fef3c4ff-ce6f-4133-8f8d-db194b4c99df" providerId="ADAL" clId="{D6A3CC8A-5AB4-4B23-A3F6-F83D714B79D5}" dt="2021-08-18T01:00:41.600" v="49" actId="47"/>
        <pc:sldMkLst>
          <pc:docMk/>
          <pc:sldMk cId="2681360341" sldId="2076138343"/>
        </pc:sldMkLst>
      </pc:sldChg>
      <pc:sldChg chg="del">
        <pc:chgData name="Joel Waymack" userId="fef3c4ff-ce6f-4133-8f8d-db194b4c99df" providerId="ADAL" clId="{D6A3CC8A-5AB4-4B23-A3F6-F83D714B79D5}" dt="2021-08-18T01:00:41.600" v="49" actId="47"/>
        <pc:sldMkLst>
          <pc:docMk/>
          <pc:sldMk cId="1153377069" sldId="2076138345"/>
        </pc:sldMkLst>
      </pc:sldChg>
      <pc:sldChg chg="del">
        <pc:chgData name="Joel Waymack" userId="fef3c4ff-ce6f-4133-8f8d-db194b4c99df" providerId="ADAL" clId="{D6A3CC8A-5AB4-4B23-A3F6-F83D714B79D5}" dt="2021-08-18T01:00:41.600" v="49" actId="47"/>
        <pc:sldMkLst>
          <pc:docMk/>
          <pc:sldMk cId="3937448622" sldId="2076138346"/>
        </pc:sldMkLst>
      </pc:sldChg>
      <pc:sldChg chg="del">
        <pc:chgData name="Joel Waymack" userId="fef3c4ff-ce6f-4133-8f8d-db194b4c99df" providerId="ADAL" clId="{D6A3CC8A-5AB4-4B23-A3F6-F83D714B79D5}" dt="2021-08-18T01:00:41.600" v="49" actId="47"/>
        <pc:sldMkLst>
          <pc:docMk/>
          <pc:sldMk cId="1566688989" sldId="2076138347"/>
        </pc:sldMkLst>
      </pc:sldChg>
      <pc:sldChg chg="del">
        <pc:chgData name="Joel Waymack" userId="fef3c4ff-ce6f-4133-8f8d-db194b4c99df" providerId="ADAL" clId="{D6A3CC8A-5AB4-4B23-A3F6-F83D714B79D5}" dt="2021-08-18T01:00:41.600" v="49" actId="47"/>
        <pc:sldMkLst>
          <pc:docMk/>
          <pc:sldMk cId="3343381612" sldId="2076138349"/>
        </pc:sldMkLst>
      </pc:sldChg>
      <pc:sldChg chg="del">
        <pc:chgData name="Joel Waymack" userId="fef3c4ff-ce6f-4133-8f8d-db194b4c99df" providerId="ADAL" clId="{D6A3CC8A-5AB4-4B23-A3F6-F83D714B79D5}" dt="2021-08-18T01:00:41.600" v="49" actId="47"/>
        <pc:sldMkLst>
          <pc:docMk/>
          <pc:sldMk cId="3100735343" sldId="2076138351"/>
        </pc:sldMkLst>
      </pc:sldChg>
      <pc:sldChg chg="del">
        <pc:chgData name="Joel Waymack" userId="fef3c4ff-ce6f-4133-8f8d-db194b4c99df" providerId="ADAL" clId="{D6A3CC8A-5AB4-4B23-A3F6-F83D714B79D5}" dt="2021-08-18T01:00:41.600" v="49" actId="47"/>
        <pc:sldMkLst>
          <pc:docMk/>
          <pc:sldMk cId="1657227684" sldId="2076138354"/>
        </pc:sldMkLst>
      </pc:sldChg>
      <pc:sldChg chg="del">
        <pc:chgData name="Joel Waymack" userId="fef3c4ff-ce6f-4133-8f8d-db194b4c99df" providerId="ADAL" clId="{D6A3CC8A-5AB4-4B23-A3F6-F83D714B79D5}" dt="2021-08-18T01:00:41.600" v="49" actId="47"/>
        <pc:sldMkLst>
          <pc:docMk/>
          <pc:sldMk cId="434453605" sldId="2076138355"/>
        </pc:sldMkLst>
      </pc:sldChg>
      <pc:sldChg chg="del">
        <pc:chgData name="Joel Waymack" userId="fef3c4ff-ce6f-4133-8f8d-db194b4c99df" providerId="ADAL" clId="{D6A3CC8A-5AB4-4B23-A3F6-F83D714B79D5}" dt="2021-08-18T01:00:41.600" v="49" actId="47"/>
        <pc:sldMkLst>
          <pc:docMk/>
          <pc:sldMk cId="2627995952" sldId="2076138357"/>
        </pc:sldMkLst>
      </pc:sldChg>
      <pc:sldChg chg="del">
        <pc:chgData name="Joel Waymack" userId="fef3c4ff-ce6f-4133-8f8d-db194b4c99df" providerId="ADAL" clId="{D6A3CC8A-5AB4-4B23-A3F6-F83D714B79D5}" dt="2021-08-18T01:00:41.600" v="49" actId="47"/>
        <pc:sldMkLst>
          <pc:docMk/>
          <pc:sldMk cId="3678739663" sldId="2076138358"/>
        </pc:sldMkLst>
      </pc:sldChg>
      <pc:sldChg chg="del">
        <pc:chgData name="Joel Waymack" userId="fef3c4ff-ce6f-4133-8f8d-db194b4c99df" providerId="ADAL" clId="{D6A3CC8A-5AB4-4B23-A3F6-F83D714B79D5}" dt="2021-08-18T01:00:41.600" v="49" actId="47"/>
        <pc:sldMkLst>
          <pc:docMk/>
          <pc:sldMk cId="3651112807" sldId="2076138359"/>
        </pc:sldMkLst>
      </pc:sldChg>
      <pc:sldChg chg="del">
        <pc:chgData name="Joel Waymack" userId="fef3c4ff-ce6f-4133-8f8d-db194b4c99df" providerId="ADAL" clId="{D6A3CC8A-5AB4-4B23-A3F6-F83D714B79D5}" dt="2021-08-18T01:00:41.600" v="49" actId="47"/>
        <pc:sldMkLst>
          <pc:docMk/>
          <pc:sldMk cId="3225427936" sldId="2076138363"/>
        </pc:sldMkLst>
      </pc:sldChg>
      <pc:sldChg chg="del">
        <pc:chgData name="Joel Waymack" userId="fef3c4ff-ce6f-4133-8f8d-db194b4c99df" providerId="ADAL" clId="{D6A3CC8A-5AB4-4B23-A3F6-F83D714B79D5}" dt="2021-08-18T01:00:41.600" v="49" actId="47"/>
        <pc:sldMkLst>
          <pc:docMk/>
          <pc:sldMk cId="494854287" sldId="2076138365"/>
        </pc:sldMkLst>
      </pc:sldChg>
      <pc:sldChg chg="del">
        <pc:chgData name="Joel Waymack" userId="fef3c4ff-ce6f-4133-8f8d-db194b4c99df" providerId="ADAL" clId="{D6A3CC8A-5AB4-4B23-A3F6-F83D714B79D5}" dt="2021-08-18T01:00:41.600" v="49" actId="47"/>
        <pc:sldMkLst>
          <pc:docMk/>
          <pc:sldMk cId="1992926611" sldId="2076138366"/>
        </pc:sldMkLst>
      </pc:sldChg>
      <pc:sldChg chg="del">
        <pc:chgData name="Joel Waymack" userId="fef3c4ff-ce6f-4133-8f8d-db194b4c99df" providerId="ADAL" clId="{D6A3CC8A-5AB4-4B23-A3F6-F83D714B79D5}" dt="2021-08-18T01:00:41.600" v="49" actId="47"/>
        <pc:sldMkLst>
          <pc:docMk/>
          <pc:sldMk cId="3378836895" sldId="2076138375"/>
        </pc:sldMkLst>
      </pc:sldChg>
      <pc:sldChg chg="del">
        <pc:chgData name="Joel Waymack" userId="fef3c4ff-ce6f-4133-8f8d-db194b4c99df" providerId="ADAL" clId="{D6A3CC8A-5AB4-4B23-A3F6-F83D714B79D5}" dt="2021-08-18T01:00:41.600" v="49" actId="47"/>
        <pc:sldMkLst>
          <pc:docMk/>
          <pc:sldMk cId="1591937259" sldId="2076138377"/>
        </pc:sldMkLst>
      </pc:sldChg>
      <pc:sldChg chg="del">
        <pc:chgData name="Joel Waymack" userId="fef3c4ff-ce6f-4133-8f8d-db194b4c99df" providerId="ADAL" clId="{D6A3CC8A-5AB4-4B23-A3F6-F83D714B79D5}" dt="2021-08-18T01:00:41.600" v="49" actId="47"/>
        <pc:sldMkLst>
          <pc:docMk/>
          <pc:sldMk cId="2821514260" sldId="2076138380"/>
        </pc:sldMkLst>
      </pc:sldChg>
      <pc:sldChg chg="del">
        <pc:chgData name="Joel Waymack" userId="fef3c4ff-ce6f-4133-8f8d-db194b4c99df" providerId="ADAL" clId="{D6A3CC8A-5AB4-4B23-A3F6-F83D714B79D5}" dt="2021-08-18T01:00:41.600" v="49" actId="47"/>
        <pc:sldMkLst>
          <pc:docMk/>
          <pc:sldMk cId="1443121833" sldId="2076138381"/>
        </pc:sldMkLst>
      </pc:sldChg>
      <pc:sldChg chg="del">
        <pc:chgData name="Joel Waymack" userId="fef3c4ff-ce6f-4133-8f8d-db194b4c99df" providerId="ADAL" clId="{D6A3CC8A-5AB4-4B23-A3F6-F83D714B79D5}" dt="2021-08-18T01:00:41.600" v="49" actId="47"/>
        <pc:sldMkLst>
          <pc:docMk/>
          <pc:sldMk cId="2029801302" sldId="2076138390"/>
        </pc:sldMkLst>
      </pc:sldChg>
      <pc:sldChg chg="del">
        <pc:chgData name="Joel Waymack" userId="fef3c4ff-ce6f-4133-8f8d-db194b4c99df" providerId="ADAL" clId="{D6A3CC8A-5AB4-4B23-A3F6-F83D714B79D5}" dt="2021-08-18T01:00:41.600" v="49" actId="47"/>
        <pc:sldMkLst>
          <pc:docMk/>
          <pc:sldMk cId="2116398162" sldId="2076138394"/>
        </pc:sldMkLst>
      </pc:sldChg>
      <pc:sldChg chg="del">
        <pc:chgData name="Joel Waymack" userId="fef3c4ff-ce6f-4133-8f8d-db194b4c99df" providerId="ADAL" clId="{D6A3CC8A-5AB4-4B23-A3F6-F83D714B79D5}" dt="2021-08-18T01:00:41.600" v="49" actId="47"/>
        <pc:sldMkLst>
          <pc:docMk/>
          <pc:sldMk cId="3454244036" sldId="2076138400"/>
        </pc:sldMkLst>
      </pc:sldChg>
      <pc:sldChg chg="del">
        <pc:chgData name="Joel Waymack" userId="fef3c4ff-ce6f-4133-8f8d-db194b4c99df" providerId="ADAL" clId="{D6A3CC8A-5AB4-4B23-A3F6-F83D714B79D5}" dt="2021-08-18T01:00:41.600" v="49" actId="47"/>
        <pc:sldMkLst>
          <pc:docMk/>
          <pc:sldMk cId="3081287922" sldId="2076138401"/>
        </pc:sldMkLst>
      </pc:sldChg>
      <pc:sldChg chg="del">
        <pc:chgData name="Joel Waymack" userId="fef3c4ff-ce6f-4133-8f8d-db194b4c99df" providerId="ADAL" clId="{D6A3CC8A-5AB4-4B23-A3F6-F83D714B79D5}" dt="2021-08-18T01:00:41.600" v="49" actId="47"/>
        <pc:sldMkLst>
          <pc:docMk/>
          <pc:sldMk cId="119843678" sldId="2076138402"/>
        </pc:sldMkLst>
      </pc:sldChg>
      <pc:sldChg chg="del">
        <pc:chgData name="Joel Waymack" userId="fef3c4ff-ce6f-4133-8f8d-db194b4c99df" providerId="ADAL" clId="{D6A3CC8A-5AB4-4B23-A3F6-F83D714B79D5}" dt="2021-08-03T13:59:07.116" v="0" actId="47"/>
        <pc:sldMkLst>
          <pc:docMk/>
          <pc:sldMk cId="3929686502" sldId="2076138407"/>
        </pc:sldMkLst>
      </pc:sldChg>
      <pc:sldChg chg="del">
        <pc:chgData name="Joel Waymack" userId="fef3c4ff-ce6f-4133-8f8d-db194b4c99df" providerId="ADAL" clId="{D6A3CC8A-5AB4-4B23-A3F6-F83D714B79D5}" dt="2021-08-03T13:59:07.116" v="0" actId="47"/>
        <pc:sldMkLst>
          <pc:docMk/>
          <pc:sldMk cId="513115765" sldId="2076138408"/>
        </pc:sldMkLst>
      </pc:sldChg>
      <pc:sldChg chg="del">
        <pc:chgData name="Joel Waymack" userId="fef3c4ff-ce6f-4133-8f8d-db194b4c99df" providerId="ADAL" clId="{D6A3CC8A-5AB4-4B23-A3F6-F83D714B79D5}" dt="2021-08-03T13:59:07.116" v="0" actId="47"/>
        <pc:sldMkLst>
          <pc:docMk/>
          <pc:sldMk cId="1835545095" sldId="2076138409"/>
        </pc:sldMkLst>
      </pc:sldChg>
      <pc:sldChg chg="del">
        <pc:chgData name="Joel Waymack" userId="fef3c4ff-ce6f-4133-8f8d-db194b4c99df" providerId="ADAL" clId="{D6A3CC8A-5AB4-4B23-A3F6-F83D714B79D5}" dt="2021-08-03T13:59:07.116" v="0" actId="47"/>
        <pc:sldMkLst>
          <pc:docMk/>
          <pc:sldMk cId="455033116" sldId="2076138410"/>
        </pc:sldMkLst>
      </pc:sldChg>
      <pc:sldChg chg="del">
        <pc:chgData name="Joel Waymack" userId="fef3c4ff-ce6f-4133-8f8d-db194b4c99df" providerId="ADAL" clId="{D6A3CC8A-5AB4-4B23-A3F6-F83D714B79D5}" dt="2021-08-03T13:59:07.116" v="0" actId="47"/>
        <pc:sldMkLst>
          <pc:docMk/>
          <pc:sldMk cId="1971704234" sldId="2076138411"/>
        </pc:sldMkLst>
      </pc:sldChg>
      <pc:sldChg chg="del">
        <pc:chgData name="Joel Waymack" userId="fef3c4ff-ce6f-4133-8f8d-db194b4c99df" providerId="ADAL" clId="{D6A3CC8A-5AB4-4B23-A3F6-F83D714B79D5}" dt="2021-08-18T01:00:41.600" v="49" actId="47"/>
        <pc:sldMkLst>
          <pc:docMk/>
          <pc:sldMk cId="2570900106" sldId="2076138412"/>
        </pc:sldMkLst>
      </pc:sldChg>
      <pc:sldChg chg="del">
        <pc:chgData name="Joel Waymack" userId="fef3c4ff-ce6f-4133-8f8d-db194b4c99df" providerId="ADAL" clId="{D6A3CC8A-5AB4-4B23-A3F6-F83D714B79D5}" dt="2021-08-18T01:00:41.600" v="49" actId="47"/>
        <pc:sldMkLst>
          <pc:docMk/>
          <pc:sldMk cId="453489105" sldId="2076138413"/>
        </pc:sldMkLst>
      </pc:sldChg>
      <pc:sldChg chg="del">
        <pc:chgData name="Joel Waymack" userId="fef3c4ff-ce6f-4133-8f8d-db194b4c99df" providerId="ADAL" clId="{D6A3CC8A-5AB4-4B23-A3F6-F83D714B79D5}" dt="2021-08-18T01:00:41.600" v="49" actId="47"/>
        <pc:sldMkLst>
          <pc:docMk/>
          <pc:sldMk cId="4281095854" sldId="2076138414"/>
        </pc:sldMkLst>
      </pc:sldChg>
      <pc:sldChg chg="del">
        <pc:chgData name="Joel Waymack" userId="fef3c4ff-ce6f-4133-8f8d-db194b4c99df" providerId="ADAL" clId="{D6A3CC8A-5AB4-4B23-A3F6-F83D714B79D5}" dt="2021-08-18T01:00:41.600" v="49" actId="47"/>
        <pc:sldMkLst>
          <pc:docMk/>
          <pc:sldMk cId="3242435988" sldId="2076138415"/>
        </pc:sldMkLst>
      </pc:sldChg>
      <pc:sldChg chg="del">
        <pc:chgData name="Joel Waymack" userId="fef3c4ff-ce6f-4133-8f8d-db194b4c99df" providerId="ADAL" clId="{D6A3CC8A-5AB4-4B23-A3F6-F83D714B79D5}" dt="2021-08-18T01:00:41.600" v="49" actId="47"/>
        <pc:sldMkLst>
          <pc:docMk/>
          <pc:sldMk cId="1734498451" sldId="2076138419"/>
        </pc:sldMkLst>
      </pc:sldChg>
      <pc:sldChg chg="del">
        <pc:chgData name="Joel Waymack" userId="fef3c4ff-ce6f-4133-8f8d-db194b4c99df" providerId="ADAL" clId="{D6A3CC8A-5AB4-4B23-A3F6-F83D714B79D5}" dt="2021-08-18T01:00:41.600" v="49" actId="47"/>
        <pc:sldMkLst>
          <pc:docMk/>
          <pc:sldMk cId="1096935855" sldId="2076138420"/>
        </pc:sldMkLst>
      </pc:sldChg>
      <pc:sldChg chg="del">
        <pc:chgData name="Joel Waymack" userId="fef3c4ff-ce6f-4133-8f8d-db194b4c99df" providerId="ADAL" clId="{D6A3CC8A-5AB4-4B23-A3F6-F83D714B79D5}" dt="2021-08-18T01:00:41.600" v="49" actId="47"/>
        <pc:sldMkLst>
          <pc:docMk/>
          <pc:sldMk cId="2686505895" sldId="2076138422"/>
        </pc:sldMkLst>
      </pc:sldChg>
      <pc:sldChg chg="del">
        <pc:chgData name="Joel Waymack" userId="fef3c4ff-ce6f-4133-8f8d-db194b4c99df" providerId="ADAL" clId="{D6A3CC8A-5AB4-4B23-A3F6-F83D714B79D5}" dt="2021-08-18T01:00:41.600" v="49" actId="47"/>
        <pc:sldMkLst>
          <pc:docMk/>
          <pc:sldMk cId="2647563434" sldId="2076138425"/>
        </pc:sldMkLst>
      </pc:sldChg>
      <pc:sldChg chg="del">
        <pc:chgData name="Joel Waymack" userId="fef3c4ff-ce6f-4133-8f8d-db194b4c99df" providerId="ADAL" clId="{D6A3CC8A-5AB4-4B23-A3F6-F83D714B79D5}" dt="2021-08-18T01:00:41.600" v="49" actId="47"/>
        <pc:sldMkLst>
          <pc:docMk/>
          <pc:sldMk cId="3250083664" sldId="2076138426"/>
        </pc:sldMkLst>
      </pc:sldChg>
      <pc:sldChg chg="del">
        <pc:chgData name="Joel Waymack" userId="fef3c4ff-ce6f-4133-8f8d-db194b4c99df" providerId="ADAL" clId="{D6A3CC8A-5AB4-4B23-A3F6-F83D714B79D5}" dt="2021-08-18T01:00:41.600" v="49" actId="47"/>
        <pc:sldMkLst>
          <pc:docMk/>
          <pc:sldMk cId="327458608" sldId="2076138427"/>
        </pc:sldMkLst>
      </pc:sldChg>
      <pc:sldChg chg="del">
        <pc:chgData name="Joel Waymack" userId="fef3c4ff-ce6f-4133-8f8d-db194b4c99df" providerId="ADAL" clId="{D6A3CC8A-5AB4-4B23-A3F6-F83D714B79D5}" dt="2021-08-18T01:00:41.600" v="49" actId="47"/>
        <pc:sldMkLst>
          <pc:docMk/>
          <pc:sldMk cId="3064983071" sldId="2076138429"/>
        </pc:sldMkLst>
      </pc:sldChg>
      <pc:sldChg chg="del">
        <pc:chgData name="Joel Waymack" userId="fef3c4ff-ce6f-4133-8f8d-db194b4c99df" providerId="ADAL" clId="{D6A3CC8A-5AB4-4B23-A3F6-F83D714B79D5}" dt="2021-08-18T01:00:41.600" v="49" actId="47"/>
        <pc:sldMkLst>
          <pc:docMk/>
          <pc:sldMk cId="777935515" sldId="2076138430"/>
        </pc:sldMkLst>
      </pc:sldChg>
      <pc:sldChg chg="del">
        <pc:chgData name="Joel Waymack" userId="fef3c4ff-ce6f-4133-8f8d-db194b4c99df" providerId="ADAL" clId="{D6A3CC8A-5AB4-4B23-A3F6-F83D714B79D5}" dt="2021-08-18T01:00:41.600" v="49" actId="47"/>
        <pc:sldMkLst>
          <pc:docMk/>
          <pc:sldMk cId="2425254292" sldId="2076138431"/>
        </pc:sldMkLst>
      </pc:sldChg>
      <pc:sldChg chg="del">
        <pc:chgData name="Joel Waymack" userId="fef3c4ff-ce6f-4133-8f8d-db194b4c99df" providerId="ADAL" clId="{D6A3CC8A-5AB4-4B23-A3F6-F83D714B79D5}" dt="2021-08-18T01:00:41.600" v="49" actId="47"/>
        <pc:sldMkLst>
          <pc:docMk/>
          <pc:sldMk cId="1526082097" sldId="2076138432"/>
        </pc:sldMkLst>
      </pc:sldChg>
      <pc:sldChg chg="del">
        <pc:chgData name="Joel Waymack" userId="fef3c4ff-ce6f-4133-8f8d-db194b4c99df" providerId="ADAL" clId="{D6A3CC8A-5AB4-4B23-A3F6-F83D714B79D5}" dt="2021-08-18T01:00:41.600" v="49" actId="47"/>
        <pc:sldMkLst>
          <pc:docMk/>
          <pc:sldMk cId="3449950201" sldId="2076138433"/>
        </pc:sldMkLst>
      </pc:sldChg>
      <pc:sldChg chg="del">
        <pc:chgData name="Joel Waymack" userId="fef3c4ff-ce6f-4133-8f8d-db194b4c99df" providerId="ADAL" clId="{D6A3CC8A-5AB4-4B23-A3F6-F83D714B79D5}" dt="2021-08-18T01:00:41.600" v="49" actId="47"/>
        <pc:sldMkLst>
          <pc:docMk/>
          <pc:sldMk cId="2555315038" sldId="2076138434"/>
        </pc:sldMkLst>
      </pc:sldChg>
      <pc:sldChg chg="del">
        <pc:chgData name="Joel Waymack" userId="fef3c4ff-ce6f-4133-8f8d-db194b4c99df" providerId="ADAL" clId="{D6A3CC8A-5AB4-4B23-A3F6-F83D714B79D5}" dt="2021-08-18T01:00:41.600" v="49" actId="47"/>
        <pc:sldMkLst>
          <pc:docMk/>
          <pc:sldMk cId="1668688765" sldId="2076138435"/>
        </pc:sldMkLst>
      </pc:sldChg>
      <pc:sldChg chg="del">
        <pc:chgData name="Joel Waymack" userId="fef3c4ff-ce6f-4133-8f8d-db194b4c99df" providerId="ADAL" clId="{D6A3CC8A-5AB4-4B23-A3F6-F83D714B79D5}" dt="2021-08-18T01:00:41.600" v="49" actId="47"/>
        <pc:sldMkLst>
          <pc:docMk/>
          <pc:sldMk cId="1837814463" sldId="2076138436"/>
        </pc:sldMkLst>
      </pc:sldChg>
      <pc:sldChg chg="del">
        <pc:chgData name="Joel Waymack" userId="fef3c4ff-ce6f-4133-8f8d-db194b4c99df" providerId="ADAL" clId="{D6A3CC8A-5AB4-4B23-A3F6-F83D714B79D5}" dt="2021-08-18T01:00:41.600" v="49" actId="47"/>
        <pc:sldMkLst>
          <pc:docMk/>
          <pc:sldMk cId="3347576468" sldId="2076138437"/>
        </pc:sldMkLst>
      </pc:sldChg>
      <pc:sldChg chg="del">
        <pc:chgData name="Joel Waymack" userId="fef3c4ff-ce6f-4133-8f8d-db194b4c99df" providerId="ADAL" clId="{D6A3CC8A-5AB4-4B23-A3F6-F83D714B79D5}" dt="2021-08-18T01:00:41.600" v="49" actId="47"/>
        <pc:sldMkLst>
          <pc:docMk/>
          <pc:sldMk cId="3208376228" sldId="2076138438"/>
        </pc:sldMkLst>
      </pc:sldChg>
      <pc:sldChg chg="del">
        <pc:chgData name="Joel Waymack" userId="fef3c4ff-ce6f-4133-8f8d-db194b4c99df" providerId="ADAL" clId="{D6A3CC8A-5AB4-4B23-A3F6-F83D714B79D5}" dt="2021-08-18T01:00:41.600" v="49" actId="47"/>
        <pc:sldMkLst>
          <pc:docMk/>
          <pc:sldMk cId="172481339" sldId="2076138439"/>
        </pc:sldMkLst>
      </pc:sldChg>
      <pc:sldChg chg="del">
        <pc:chgData name="Joel Waymack" userId="fef3c4ff-ce6f-4133-8f8d-db194b4c99df" providerId="ADAL" clId="{D6A3CC8A-5AB4-4B23-A3F6-F83D714B79D5}" dt="2021-08-18T01:00:41.600" v="49" actId="47"/>
        <pc:sldMkLst>
          <pc:docMk/>
          <pc:sldMk cId="379701587" sldId="2076138440"/>
        </pc:sldMkLst>
      </pc:sldChg>
      <pc:sldChg chg="del">
        <pc:chgData name="Joel Waymack" userId="fef3c4ff-ce6f-4133-8f8d-db194b4c99df" providerId="ADAL" clId="{D6A3CC8A-5AB4-4B23-A3F6-F83D714B79D5}" dt="2021-08-18T01:00:41.600" v="49" actId="47"/>
        <pc:sldMkLst>
          <pc:docMk/>
          <pc:sldMk cId="3244986488" sldId="2076138441"/>
        </pc:sldMkLst>
      </pc:sldChg>
      <pc:sldChg chg="del">
        <pc:chgData name="Joel Waymack" userId="fef3c4ff-ce6f-4133-8f8d-db194b4c99df" providerId="ADAL" clId="{D6A3CC8A-5AB4-4B23-A3F6-F83D714B79D5}" dt="2021-08-18T01:00:41.600" v="49" actId="47"/>
        <pc:sldMkLst>
          <pc:docMk/>
          <pc:sldMk cId="887637223" sldId="2076138442"/>
        </pc:sldMkLst>
      </pc:sldChg>
      <pc:sldChg chg="del">
        <pc:chgData name="Joel Waymack" userId="fef3c4ff-ce6f-4133-8f8d-db194b4c99df" providerId="ADAL" clId="{D6A3CC8A-5AB4-4B23-A3F6-F83D714B79D5}" dt="2021-08-18T01:00:41.600" v="49" actId="47"/>
        <pc:sldMkLst>
          <pc:docMk/>
          <pc:sldMk cId="3027373658" sldId="2076138443"/>
        </pc:sldMkLst>
      </pc:sldChg>
      <pc:sldChg chg="del">
        <pc:chgData name="Joel Waymack" userId="fef3c4ff-ce6f-4133-8f8d-db194b4c99df" providerId="ADAL" clId="{D6A3CC8A-5AB4-4B23-A3F6-F83D714B79D5}" dt="2021-08-18T01:00:41.600" v="49" actId="47"/>
        <pc:sldMkLst>
          <pc:docMk/>
          <pc:sldMk cId="3799232384" sldId="2076138444"/>
        </pc:sldMkLst>
      </pc:sldChg>
      <pc:sldChg chg="del">
        <pc:chgData name="Joel Waymack" userId="fef3c4ff-ce6f-4133-8f8d-db194b4c99df" providerId="ADAL" clId="{D6A3CC8A-5AB4-4B23-A3F6-F83D714B79D5}" dt="2021-08-18T01:00:41.600" v="49" actId="47"/>
        <pc:sldMkLst>
          <pc:docMk/>
          <pc:sldMk cId="3433968103" sldId="2076138445"/>
        </pc:sldMkLst>
      </pc:sldChg>
      <pc:sldChg chg="del">
        <pc:chgData name="Joel Waymack" userId="fef3c4ff-ce6f-4133-8f8d-db194b4c99df" providerId="ADAL" clId="{D6A3CC8A-5AB4-4B23-A3F6-F83D714B79D5}" dt="2021-08-18T01:00:41.600" v="49" actId="47"/>
        <pc:sldMkLst>
          <pc:docMk/>
          <pc:sldMk cId="328929892" sldId="2076138446"/>
        </pc:sldMkLst>
      </pc:sldChg>
      <pc:sldChg chg="del">
        <pc:chgData name="Joel Waymack" userId="fef3c4ff-ce6f-4133-8f8d-db194b4c99df" providerId="ADAL" clId="{D6A3CC8A-5AB4-4B23-A3F6-F83D714B79D5}" dt="2021-08-18T01:00:41.600" v="49" actId="47"/>
        <pc:sldMkLst>
          <pc:docMk/>
          <pc:sldMk cId="3741467432" sldId="2076138447"/>
        </pc:sldMkLst>
      </pc:sldChg>
      <pc:sldChg chg="del">
        <pc:chgData name="Joel Waymack" userId="fef3c4ff-ce6f-4133-8f8d-db194b4c99df" providerId="ADAL" clId="{D6A3CC8A-5AB4-4B23-A3F6-F83D714B79D5}" dt="2021-08-18T01:00:41.600" v="49" actId="47"/>
        <pc:sldMkLst>
          <pc:docMk/>
          <pc:sldMk cId="2452789509" sldId="2076138458"/>
        </pc:sldMkLst>
      </pc:sldChg>
      <pc:sldChg chg="del">
        <pc:chgData name="Joel Waymack" userId="fef3c4ff-ce6f-4133-8f8d-db194b4c99df" providerId="ADAL" clId="{D6A3CC8A-5AB4-4B23-A3F6-F83D714B79D5}" dt="2021-08-18T01:00:41.600" v="49" actId="47"/>
        <pc:sldMkLst>
          <pc:docMk/>
          <pc:sldMk cId="3555126459" sldId="2076138461"/>
        </pc:sldMkLst>
      </pc:sldChg>
      <pc:sldChg chg="del">
        <pc:chgData name="Joel Waymack" userId="fef3c4ff-ce6f-4133-8f8d-db194b4c99df" providerId="ADAL" clId="{D6A3CC8A-5AB4-4B23-A3F6-F83D714B79D5}" dt="2021-08-18T01:00:41.600" v="49" actId="47"/>
        <pc:sldMkLst>
          <pc:docMk/>
          <pc:sldMk cId="3375359074" sldId="2076138462"/>
        </pc:sldMkLst>
      </pc:sldChg>
      <pc:sldChg chg="del">
        <pc:chgData name="Joel Waymack" userId="fef3c4ff-ce6f-4133-8f8d-db194b4c99df" providerId="ADAL" clId="{D6A3CC8A-5AB4-4B23-A3F6-F83D714B79D5}" dt="2021-08-18T01:00:41.600" v="49" actId="47"/>
        <pc:sldMkLst>
          <pc:docMk/>
          <pc:sldMk cId="642094546" sldId="2076138463"/>
        </pc:sldMkLst>
      </pc:sldChg>
      <pc:sldChg chg="del">
        <pc:chgData name="Joel Waymack" userId="fef3c4ff-ce6f-4133-8f8d-db194b4c99df" providerId="ADAL" clId="{D6A3CC8A-5AB4-4B23-A3F6-F83D714B79D5}" dt="2021-08-18T01:00:41.600" v="49" actId="47"/>
        <pc:sldMkLst>
          <pc:docMk/>
          <pc:sldMk cId="1904956503" sldId="2076138464"/>
        </pc:sldMkLst>
      </pc:sldChg>
      <pc:sldChg chg="del">
        <pc:chgData name="Joel Waymack" userId="fef3c4ff-ce6f-4133-8f8d-db194b4c99df" providerId="ADAL" clId="{D6A3CC8A-5AB4-4B23-A3F6-F83D714B79D5}" dt="2021-08-17T17:27:42.273" v="47" actId="47"/>
        <pc:sldMkLst>
          <pc:docMk/>
          <pc:sldMk cId="4277942864" sldId="2076138466"/>
        </pc:sldMkLst>
      </pc:sldChg>
      <pc:sldChg chg="del">
        <pc:chgData name="Joel Waymack" userId="fef3c4ff-ce6f-4133-8f8d-db194b4c99df" providerId="ADAL" clId="{D6A3CC8A-5AB4-4B23-A3F6-F83D714B79D5}" dt="2021-08-03T13:59:07.116" v="0" actId="47"/>
        <pc:sldMkLst>
          <pc:docMk/>
          <pc:sldMk cId="1093613294" sldId="2076138467"/>
        </pc:sldMkLst>
      </pc:sldChg>
      <pc:sldChg chg="addSp delSp modSp add mod">
        <pc:chgData name="Joel Waymack" userId="fef3c4ff-ce6f-4133-8f8d-db194b4c99df" providerId="ADAL" clId="{D6A3CC8A-5AB4-4B23-A3F6-F83D714B79D5}" dt="2021-08-17T17:25:54.673" v="46" actId="14826"/>
        <pc:sldMkLst>
          <pc:docMk/>
          <pc:sldMk cId="92773590" sldId="2076138468"/>
        </pc:sldMkLst>
        <pc:spChg chg="mod">
          <ac:chgData name="Joel Waymack" userId="fef3c4ff-ce6f-4133-8f8d-db194b4c99df" providerId="ADAL" clId="{D6A3CC8A-5AB4-4B23-A3F6-F83D714B79D5}" dt="2021-08-17T17:22:53.315" v="19" actId="20577"/>
          <ac:spMkLst>
            <pc:docMk/>
            <pc:sldMk cId="92773590" sldId="2076138468"/>
            <ac:spMk id="3" creationId="{D2D5D6E4-6B8F-E04E-97F2-F97D7B33081A}"/>
          </ac:spMkLst>
        </pc:spChg>
        <pc:spChg chg="mod">
          <ac:chgData name="Joel Waymack" userId="fef3c4ff-ce6f-4133-8f8d-db194b4c99df" providerId="ADAL" clId="{D6A3CC8A-5AB4-4B23-A3F6-F83D714B79D5}" dt="2021-08-17T17:23:03.415" v="37" actId="20577"/>
          <ac:spMkLst>
            <pc:docMk/>
            <pc:sldMk cId="92773590" sldId="2076138468"/>
            <ac:spMk id="4" creationId="{DC3EE3E9-3CDB-1140-9929-C6FA41835A90}"/>
          </ac:spMkLst>
        </pc:spChg>
        <pc:spChg chg="add del">
          <ac:chgData name="Joel Waymack" userId="fef3c4ff-ce6f-4133-8f8d-db194b4c99df" providerId="ADAL" clId="{D6A3CC8A-5AB4-4B23-A3F6-F83D714B79D5}" dt="2021-08-17T17:24:32.951" v="43" actId="22"/>
          <ac:spMkLst>
            <pc:docMk/>
            <pc:sldMk cId="92773590" sldId="2076138468"/>
            <ac:spMk id="14" creationId="{3232D9FA-9D46-449D-8296-F8FACE8950ED}"/>
          </ac:spMkLst>
        </pc:spChg>
        <pc:spChg chg="add del">
          <ac:chgData name="Joel Waymack" userId="fef3c4ff-ce6f-4133-8f8d-db194b4c99df" providerId="ADAL" clId="{D6A3CC8A-5AB4-4B23-A3F6-F83D714B79D5}" dt="2021-08-17T17:24:41.915" v="45" actId="22"/>
          <ac:spMkLst>
            <pc:docMk/>
            <pc:sldMk cId="92773590" sldId="2076138468"/>
            <ac:spMk id="16" creationId="{0A1946DC-AE07-4AE6-A9D5-DE562E81911F}"/>
          </ac:spMkLst>
        </pc:spChg>
        <pc:spChg chg="mod">
          <ac:chgData name="Joel Waymack" userId="fef3c4ff-ce6f-4133-8f8d-db194b4c99df" providerId="ADAL" clId="{D6A3CC8A-5AB4-4B23-A3F6-F83D714B79D5}" dt="2021-08-17T17:24:10.489" v="41" actId="1076"/>
          <ac:spMkLst>
            <pc:docMk/>
            <pc:sldMk cId="92773590" sldId="2076138468"/>
            <ac:spMk id="21" creationId="{C715A1A4-CD97-472A-896A-2D78E409FCD4}"/>
          </ac:spMkLst>
        </pc:spChg>
        <pc:spChg chg="del">
          <ac:chgData name="Joel Waymack" userId="fef3c4ff-ce6f-4133-8f8d-db194b4c99df" providerId="ADAL" clId="{D6A3CC8A-5AB4-4B23-A3F6-F83D714B79D5}" dt="2021-08-17T17:24:00.917" v="40" actId="478"/>
          <ac:spMkLst>
            <pc:docMk/>
            <pc:sldMk cId="92773590" sldId="2076138468"/>
            <ac:spMk id="24" creationId="{F87043AA-A8C0-4436-A68C-066671263920}"/>
          </ac:spMkLst>
        </pc:spChg>
        <pc:spChg chg="del">
          <ac:chgData name="Joel Waymack" userId="fef3c4ff-ce6f-4133-8f8d-db194b4c99df" providerId="ADAL" clId="{D6A3CC8A-5AB4-4B23-A3F6-F83D714B79D5}" dt="2021-08-17T17:23:57.361" v="39" actId="478"/>
          <ac:spMkLst>
            <pc:docMk/>
            <pc:sldMk cId="92773590" sldId="2076138468"/>
            <ac:spMk id="28" creationId="{6E5B1544-D3B5-43EE-9BF7-A49B31FDBA1D}"/>
          </ac:spMkLst>
        </pc:spChg>
        <pc:picChg chg="del">
          <ac:chgData name="Joel Waymack" userId="fef3c4ff-ce6f-4133-8f8d-db194b4c99df" providerId="ADAL" clId="{D6A3CC8A-5AB4-4B23-A3F6-F83D714B79D5}" dt="2021-08-17T17:23:57.361" v="39" actId="478"/>
          <ac:picMkLst>
            <pc:docMk/>
            <pc:sldMk cId="92773590" sldId="2076138468"/>
            <ac:picMk id="13" creationId="{F9E0B09C-2D94-4B2E-AACB-1D8466E85F14}"/>
          </ac:picMkLst>
        </pc:picChg>
        <pc:picChg chg="mod">
          <ac:chgData name="Joel Waymack" userId="fef3c4ff-ce6f-4133-8f8d-db194b4c99df" providerId="ADAL" clId="{D6A3CC8A-5AB4-4B23-A3F6-F83D714B79D5}" dt="2021-08-17T17:24:10.489" v="41" actId="1076"/>
          <ac:picMkLst>
            <pc:docMk/>
            <pc:sldMk cId="92773590" sldId="2076138468"/>
            <ac:picMk id="15" creationId="{19B443EF-13DC-4BE2-B14B-15A821F41124}"/>
          </ac:picMkLst>
        </pc:picChg>
        <pc:picChg chg="mod">
          <ac:chgData name="Joel Waymack" userId="fef3c4ff-ce6f-4133-8f8d-db194b4c99df" providerId="ADAL" clId="{D6A3CC8A-5AB4-4B23-A3F6-F83D714B79D5}" dt="2021-08-17T17:25:54.673" v="46" actId="14826"/>
          <ac:picMkLst>
            <pc:docMk/>
            <pc:sldMk cId="92773590" sldId="2076138468"/>
            <ac:picMk id="18" creationId="{D37984C8-873D-6347-A136-27C9C5B2524F}"/>
          </ac:picMkLst>
        </pc:picChg>
        <pc:picChg chg="del">
          <ac:chgData name="Joel Waymack" userId="fef3c4ff-ce6f-4133-8f8d-db194b4c99df" providerId="ADAL" clId="{D6A3CC8A-5AB4-4B23-A3F6-F83D714B79D5}" dt="2021-08-17T17:23:57.361" v="39" actId="478"/>
          <ac:picMkLst>
            <pc:docMk/>
            <pc:sldMk cId="92773590" sldId="2076138468"/>
            <ac:picMk id="19" creationId="{924065D1-A89D-4719-BBED-1319B8F849F1}"/>
          </ac:picMkLst>
        </pc:picChg>
      </pc:sldChg>
      <pc:sldChg chg="del">
        <pc:chgData name="Joel Waymack" userId="fef3c4ff-ce6f-4133-8f8d-db194b4c99df" providerId="ADAL" clId="{D6A3CC8A-5AB4-4B23-A3F6-F83D714B79D5}" dt="2021-08-03T13:59:07.116" v="0" actId="47"/>
        <pc:sldMkLst>
          <pc:docMk/>
          <pc:sldMk cId="1174568435" sldId="2076138468"/>
        </pc:sldMkLst>
      </pc:sldChg>
      <pc:sldChg chg="add">
        <pc:chgData name="Joel Waymack" userId="fef3c4ff-ce6f-4133-8f8d-db194b4c99df" providerId="ADAL" clId="{D6A3CC8A-5AB4-4B23-A3F6-F83D714B79D5}" dt="2021-08-18T01:00:34.305" v="48" actId="22"/>
        <pc:sldMkLst>
          <pc:docMk/>
          <pc:sldMk cId="2719624178" sldId="2076138472"/>
        </pc:sldMkLst>
      </pc:sldChg>
    </pc:docChg>
  </pc:docChgLst>
  <pc:docChgLst>
    <pc:chgData name="Jim Blizzard" userId="S::jimblizz@microsoft.com::4bd81e00-8cc9-481c-a8e4-aea3ac8b39f7" providerId="AD" clId="Web-{C57EC9EF-9679-F3E3-40D8-5546DCAA806D}"/>
    <pc:docChg chg="modSld">
      <pc:chgData name="Jim Blizzard" userId="S::jimblizz@microsoft.com::4bd81e00-8cc9-481c-a8e4-aea3ac8b39f7" providerId="AD" clId="Web-{C57EC9EF-9679-F3E3-40D8-5546DCAA806D}" dt="2021-07-31T21:21:52.415" v="5" actId="20577"/>
      <pc:docMkLst>
        <pc:docMk/>
      </pc:docMkLst>
      <pc:sldChg chg="modSp">
        <pc:chgData name="Jim Blizzard" userId="S::jimblizz@microsoft.com::4bd81e00-8cc9-481c-a8e4-aea3ac8b39f7" providerId="AD" clId="Web-{C57EC9EF-9679-F3E3-40D8-5546DCAA806D}" dt="2021-07-31T21:21:52.415" v="5" actId="20577"/>
        <pc:sldMkLst>
          <pc:docMk/>
          <pc:sldMk cId="1174568435" sldId="2076138468"/>
        </pc:sldMkLst>
        <pc:spChg chg="mod">
          <ac:chgData name="Jim Blizzard" userId="S::jimblizz@microsoft.com::4bd81e00-8cc9-481c-a8e4-aea3ac8b39f7" providerId="AD" clId="Web-{C57EC9EF-9679-F3E3-40D8-5546DCAA806D}" dt="2021-07-31T21:21:52.415" v="5" actId="20577"/>
          <ac:spMkLst>
            <pc:docMk/>
            <pc:sldMk cId="1174568435" sldId="2076138468"/>
            <ac:spMk id="4" creationId="{C3D9F1C3-1A6A-0043-B6F0-28422B39AD04}"/>
          </ac:spMkLst>
        </pc:spChg>
      </pc:sldChg>
    </pc:docChg>
  </pc:docChgLst>
  <pc:docChgLst>
    <pc:chgData name="Ngan Menegay" userId="38e5bce2-e9fd-4762-972e-d0657931c084" providerId="ADAL" clId="{19CE6210-DE17-4CBF-A581-B6970B2FBD21}"/>
    <pc:docChg chg="custSel modSld">
      <pc:chgData name="Ngan Menegay" userId="38e5bce2-e9fd-4762-972e-d0657931c084" providerId="ADAL" clId="{19CE6210-DE17-4CBF-A581-B6970B2FBD21}" dt="2021-08-18T20:36:08.733" v="41" actId="20577"/>
      <pc:docMkLst>
        <pc:docMk/>
      </pc:docMkLst>
      <pc:sldChg chg="modSp mod">
        <pc:chgData name="Ngan Menegay" userId="38e5bce2-e9fd-4762-972e-d0657931c084" providerId="ADAL" clId="{19CE6210-DE17-4CBF-A581-B6970B2FBD21}" dt="2021-08-18T20:36:08.733" v="41" actId="20577"/>
        <pc:sldMkLst>
          <pc:docMk/>
          <pc:sldMk cId="2719624178" sldId="2076138472"/>
        </pc:sldMkLst>
        <pc:spChg chg="mod">
          <ac:chgData name="Ngan Menegay" userId="38e5bce2-e9fd-4762-972e-d0657931c084" providerId="ADAL" clId="{19CE6210-DE17-4CBF-A581-B6970B2FBD21}" dt="2021-08-18T20:36:08.733" v="41" actId="20577"/>
          <ac:spMkLst>
            <pc:docMk/>
            <pc:sldMk cId="2719624178" sldId="2076138472"/>
            <ac:spMk id="3" creationId="{5D7880FC-163A-6D46-B79B-C3E6C519777F}"/>
          </ac:spMkLst>
        </pc:spChg>
        <pc:picChg chg="mod">
          <ac:chgData name="Ngan Menegay" userId="38e5bce2-e9fd-4762-972e-d0657931c084" providerId="ADAL" clId="{19CE6210-DE17-4CBF-A581-B6970B2FBD21}" dt="2021-08-18T20:35:54.231" v="22" actId="1076"/>
          <ac:picMkLst>
            <pc:docMk/>
            <pc:sldMk cId="2719624178" sldId="2076138472"/>
            <ac:picMk id="6" creationId="{563AB5B1-8D44-46F2-AD29-51DA0179E7A8}"/>
          </ac:picMkLst>
        </pc:picChg>
      </pc:sldChg>
    </pc:docChg>
  </pc:docChgLst>
  <pc:docChgLst>
    <pc:chgData name="Joel Waymack" userId="fef3c4ff-ce6f-4133-8f8d-db194b4c99df" providerId="ADAL" clId="{5C4D8A91-A2F2-4F4F-A5D2-7B269574F9EE}"/>
    <pc:docChg chg="undo redo custSel addSld delSld modSld sldOrd delSection modSection">
      <pc:chgData name="Joel Waymack" userId="fef3c4ff-ce6f-4133-8f8d-db194b4c99df" providerId="ADAL" clId="{5C4D8A91-A2F2-4F4F-A5D2-7B269574F9EE}" dt="2021-07-30T13:13:05.051" v="2893" actId="1076"/>
      <pc:docMkLst>
        <pc:docMk/>
      </pc:docMkLst>
      <pc:sldChg chg="modSp add mod">
        <pc:chgData name="Joel Waymack" userId="fef3c4ff-ce6f-4133-8f8d-db194b4c99df" providerId="ADAL" clId="{5C4D8A91-A2F2-4F4F-A5D2-7B269574F9EE}" dt="2021-07-29T18:50:06.315" v="2082" actId="403"/>
        <pc:sldMkLst>
          <pc:docMk/>
          <pc:sldMk cId="4284635789" sldId="2050"/>
        </pc:sldMkLst>
        <pc:spChg chg="mod">
          <ac:chgData name="Joel Waymack" userId="fef3c4ff-ce6f-4133-8f8d-db194b4c99df" providerId="ADAL" clId="{5C4D8A91-A2F2-4F4F-A5D2-7B269574F9EE}" dt="2021-07-29T18:49:53.039" v="2078" actId="404"/>
          <ac:spMkLst>
            <pc:docMk/>
            <pc:sldMk cId="4284635789" sldId="2050"/>
            <ac:spMk id="152" creationId="{D64D7643-9E11-4363-872B-2DE2170C8EBE}"/>
          </ac:spMkLst>
        </pc:spChg>
        <pc:spChg chg="mod">
          <ac:chgData name="Joel Waymack" userId="fef3c4ff-ce6f-4133-8f8d-db194b4c99df" providerId="ADAL" clId="{5C4D8A91-A2F2-4F4F-A5D2-7B269574F9EE}" dt="2021-07-29T18:49:42.529" v="2072" actId="14100"/>
          <ac:spMkLst>
            <pc:docMk/>
            <pc:sldMk cId="4284635789" sldId="2050"/>
            <ac:spMk id="156" creationId="{65FC5C27-6465-4C9B-8C00-BA126C4D64E5}"/>
          </ac:spMkLst>
        </pc:spChg>
        <pc:spChg chg="mod">
          <ac:chgData name="Joel Waymack" userId="fef3c4ff-ce6f-4133-8f8d-db194b4c99df" providerId="ADAL" clId="{5C4D8A91-A2F2-4F4F-A5D2-7B269574F9EE}" dt="2021-07-29T18:49:17.562" v="2066" actId="403"/>
          <ac:spMkLst>
            <pc:docMk/>
            <pc:sldMk cId="4284635789" sldId="2050"/>
            <ac:spMk id="159" creationId="{2F1AD441-EC81-4E6F-8F57-CE7DEAE8600B}"/>
          </ac:spMkLst>
        </pc:spChg>
        <pc:spChg chg="mod">
          <ac:chgData name="Joel Waymack" userId="fef3c4ff-ce6f-4133-8f8d-db194b4c99df" providerId="ADAL" clId="{5C4D8A91-A2F2-4F4F-A5D2-7B269574F9EE}" dt="2021-07-29T18:50:06.315" v="2082" actId="403"/>
          <ac:spMkLst>
            <pc:docMk/>
            <pc:sldMk cId="4284635789" sldId="2050"/>
            <ac:spMk id="161" creationId="{F6A61BB1-3294-41A2-8867-404754B576F4}"/>
          </ac:spMkLst>
        </pc:spChg>
      </pc:sldChg>
      <pc:sldChg chg="addSp delSp modSp add mod modNotesTx">
        <pc:chgData name="Joel Waymack" userId="fef3c4ff-ce6f-4133-8f8d-db194b4c99df" providerId="ADAL" clId="{5C4D8A91-A2F2-4F4F-A5D2-7B269574F9EE}" dt="2021-07-29T18:40:25.371" v="1263" actId="20577"/>
        <pc:sldMkLst>
          <pc:docMk/>
          <pc:sldMk cId="4020767349" sldId="2052"/>
        </pc:sldMkLst>
        <pc:spChg chg="del">
          <ac:chgData name="Joel Waymack" userId="fef3c4ff-ce6f-4133-8f8d-db194b4c99df" providerId="ADAL" clId="{5C4D8A91-A2F2-4F4F-A5D2-7B269574F9EE}" dt="2021-07-29T18:17:59.768" v="660" actId="478"/>
          <ac:spMkLst>
            <pc:docMk/>
            <pc:sldMk cId="4020767349" sldId="2052"/>
            <ac:spMk id="2" creationId="{2F974F9D-2B90-48D9-8EB3-E1110291FE29}"/>
          </ac:spMkLst>
        </pc:spChg>
        <pc:spChg chg="add del mod">
          <ac:chgData name="Joel Waymack" userId="fef3c4ff-ce6f-4133-8f8d-db194b4c99df" providerId="ADAL" clId="{5C4D8A91-A2F2-4F4F-A5D2-7B269574F9EE}" dt="2021-07-29T18:17:52.815" v="659" actId="478"/>
          <ac:spMkLst>
            <pc:docMk/>
            <pc:sldMk cId="4020767349" sldId="2052"/>
            <ac:spMk id="4" creationId="{3402EE58-A21A-4D36-9858-9EA06659F79E}"/>
          </ac:spMkLst>
        </pc:spChg>
        <pc:spChg chg="del mod">
          <ac:chgData name="Joel Waymack" userId="fef3c4ff-ce6f-4133-8f8d-db194b4c99df" providerId="ADAL" clId="{5C4D8A91-A2F2-4F4F-A5D2-7B269574F9EE}" dt="2021-07-29T18:17:49.385" v="658" actId="478"/>
          <ac:spMkLst>
            <pc:docMk/>
            <pc:sldMk cId="4020767349" sldId="2052"/>
            <ac:spMk id="6" creationId="{00000000-0000-0000-0000-000000000000}"/>
          </ac:spMkLst>
        </pc:spChg>
        <pc:spChg chg="add del">
          <ac:chgData name="Joel Waymack" userId="fef3c4ff-ce6f-4133-8f8d-db194b4c99df" providerId="ADAL" clId="{5C4D8A91-A2F2-4F4F-A5D2-7B269574F9EE}" dt="2021-07-29T18:29:11.298" v="668" actId="22"/>
          <ac:spMkLst>
            <pc:docMk/>
            <pc:sldMk cId="4020767349" sldId="2052"/>
            <ac:spMk id="9" creationId="{A2E3122C-E075-434B-AED8-2218FB60B298}"/>
          </ac:spMkLst>
        </pc:spChg>
        <pc:spChg chg="mod">
          <ac:chgData name="Joel Waymack" userId="fef3c4ff-ce6f-4133-8f8d-db194b4c99df" providerId="ADAL" clId="{5C4D8A91-A2F2-4F4F-A5D2-7B269574F9EE}" dt="2021-07-29T18:10:10.720" v="620" actId="6549"/>
          <ac:spMkLst>
            <pc:docMk/>
            <pc:sldMk cId="4020767349" sldId="2052"/>
            <ac:spMk id="17" creationId="{00000000-0000-0000-0000-000000000000}"/>
          </ac:spMkLst>
        </pc:spChg>
        <pc:picChg chg="mod">
          <ac:chgData name="Joel Waymack" userId="fef3c4ff-ce6f-4133-8f8d-db194b4c99df" providerId="ADAL" clId="{5C4D8A91-A2F2-4F4F-A5D2-7B269574F9EE}" dt="2021-07-29T18:18:08.036" v="662" actId="14100"/>
          <ac:picMkLst>
            <pc:docMk/>
            <pc:sldMk cId="4020767349" sldId="2052"/>
            <ac:picMk id="1026" creationId="{388CBA7C-75E0-419F-9EE1-B16D96F13FCB}"/>
          </ac:picMkLst>
        </pc:picChg>
      </pc:sldChg>
      <pc:sldChg chg="modSp add mod modNotesTx">
        <pc:chgData name="Joel Waymack" userId="fef3c4ff-ce6f-4133-8f8d-db194b4c99df" providerId="ADAL" clId="{5C4D8A91-A2F2-4F4F-A5D2-7B269574F9EE}" dt="2021-07-29T18:46:20.149" v="2061" actId="20577"/>
        <pc:sldMkLst>
          <pc:docMk/>
          <pc:sldMk cId="1013410796" sldId="2076137577"/>
        </pc:sldMkLst>
        <pc:spChg chg="mod">
          <ac:chgData name="Joel Waymack" userId="fef3c4ff-ce6f-4133-8f8d-db194b4c99df" providerId="ADAL" clId="{5C4D8A91-A2F2-4F4F-A5D2-7B269574F9EE}" dt="2021-07-29T18:41:10.925" v="1336" actId="6549"/>
          <ac:spMkLst>
            <pc:docMk/>
            <pc:sldMk cId="1013410796" sldId="2076137577"/>
            <ac:spMk id="6" creationId="{00000000-0000-0000-0000-000000000000}"/>
          </ac:spMkLst>
        </pc:spChg>
        <pc:spChg chg="mod">
          <ac:chgData name="Joel Waymack" userId="fef3c4ff-ce6f-4133-8f8d-db194b4c99df" providerId="ADAL" clId="{5C4D8A91-A2F2-4F4F-A5D2-7B269574F9EE}" dt="2021-07-29T18:29:40.661" v="670" actId="6549"/>
          <ac:spMkLst>
            <pc:docMk/>
            <pc:sldMk cId="1013410796" sldId="2076137577"/>
            <ac:spMk id="17" creationId="{00000000-0000-0000-0000-000000000000}"/>
          </ac:spMkLst>
        </pc:spChg>
      </pc:sldChg>
      <pc:sldChg chg="modSp add mod modNotesTx">
        <pc:chgData name="Joel Waymack" userId="fef3c4ff-ce6f-4133-8f8d-db194b4c99df" providerId="ADAL" clId="{5C4D8A91-A2F2-4F4F-A5D2-7B269574F9EE}" dt="2021-07-29T18:39:16.351" v="1055" actId="20577"/>
        <pc:sldMkLst>
          <pc:docMk/>
          <pc:sldMk cId="2749108039" sldId="2076137578"/>
        </pc:sldMkLst>
        <pc:spChg chg="mod">
          <ac:chgData name="Joel Waymack" userId="fef3c4ff-ce6f-4133-8f8d-db194b4c99df" providerId="ADAL" clId="{5C4D8A91-A2F2-4F4F-A5D2-7B269574F9EE}" dt="2021-07-29T18:34:49.286" v="679" actId="20577"/>
          <ac:spMkLst>
            <pc:docMk/>
            <pc:sldMk cId="2749108039" sldId="2076137578"/>
            <ac:spMk id="6" creationId="{00000000-0000-0000-0000-000000000000}"/>
          </ac:spMkLst>
        </pc:spChg>
        <pc:spChg chg="mod">
          <ac:chgData name="Joel Waymack" userId="fef3c4ff-ce6f-4133-8f8d-db194b4c99df" providerId="ADAL" clId="{5C4D8A91-A2F2-4F4F-A5D2-7B269574F9EE}" dt="2021-07-29T18:30:16.619" v="672" actId="6549"/>
          <ac:spMkLst>
            <pc:docMk/>
            <pc:sldMk cId="2749108039" sldId="2076137578"/>
            <ac:spMk id="17" creationId="{00000000-0000-0000-0000-000000000000}"/>
          </ac:spMkLst>
        </pc:spChg>
      </pc:sldChg>
      <pc:sldChg chg="modSp add mod modNotesTx">
        <pc:chgData name="Joel Waymack" userId="fef3c4ff-ce6f-4133-8f8d-db194b4c99df" providerId="ADAL" clId="{5C4D8A91-A2F2-4F4F-A5D2-7B269574F9EE}" dt="2021-07-29T18:45:29.698" v="1935" actId="20577"/>
        <pc:sldMkLst>
          <pc:docMk/>
          <pc:sldMk cId="3350420989" sldId="2076137579"/>
        </pc:sldMkLst>
        <pc:spChg chg="mod">
          <ac:chgData name="Joel Waymack" userId="fef3c4ff-ce6f-4133-8f8d-db194b4c99df" providerId="ADAL" clId="{5C4D8A91-A2F2-4F4F-A5D2-7B269574F9EE}" dt="2021-07-29T18:42:17.879" v="1407" actId="20577"/>
          <ac:spMkLst>
            <pc:docMk/>
            <pc:sldMk cId="3350420989" sldId="2076137579"/>
            <ac:spMk id="6" creationId="{00000000-0000-0000-0000-000000000000}"/>
          </ac:spMkLst>
        </pc:spChg>
        <pc:spChg chg="mod">
          <ac:chgData name="Joel Waymack" userId="fef3c4ff-ce6f-4133-8f8d-db194b4c99df" providerId="ADAL" clId="{5C4D8A91-A2F2-4F4F-A5D2-7B269574F9EE}" dt="2021-07-29T18:41:42.551" v="1396" actId="6549"/>
          <ac:spMkLst>
            <pc:docMk/>
            <pc:sldMk cId="3350420989" sldId="2076137579"/>
            <ac:spMk id="17" creationId="{00000000-0000-0000-0000-000000000000}"/>
          </ac:spMkLst>
        </pc:spChg>
      </pc:sldChg>
      <pc:sldChg chg="mod modShow">
        <pc:chgData name="Joel Waymack" userId="fef3c4ff-ce6f-4133-8f8d-db194b4c99df" providerId="ADAL" clId="{5C4D8A91-A2F2-4F4F-A5D2-7B269574F9EE}" dt="2021-07-29T20:07:08.317" v="2829" actId="729"/>
        <pc:sldMkLst>
          <pc:docMk/>
          <pc:sldMk cId="854967950" sldId="2076138279"/>
        </pc:sldMkLst>
      </pc:sldChg>
      <pc:sldChg chg="addSp delSp modSp mod ord chgLayout">
        <pc:chgData name="Joel Waymack" userId="fef3c4ff-ce6f-4133-8f8d-db194b4c99df" providerId="ADAL" clId="{5C4D8A91-A2F2-4F4F-A5D2-7B269574F9EE}" dt="2021-07-29T19:46:56.765" v="2774" actId="26606"/>
        <pc:sldMkLst>
          <pc:docMk/>
          <pc:sldMk cId="3556859027" sldId="2076138293"/>
        </pc:sldMkLst>
        <pc:spChg chg="mod">
          <ac:chgData name="Joel Waymack" userId="fef3c4ff-ce6f-4133-8f8d-db194b4c99df" providerId="ADAL" clId="{5C4D8A91-A2F2-4F4F-A5D2-7B269574F9EE}" dt="2021-07-29T19:46:56.765" v="2774" actId="26606"/>
          <ac:spMkLst>
            <pc:docMk/>
            <pc:sldMk cId="3556859027" sldId="2076138293"/>
            <ac:spMk id="2" creationId="{5947E540-D664-2248-A353-E17150691F3D}"/>
          </ac:spMkLst>
        </pc:spChg>
        <pc:spChg chg="mod">
          <ac:chgData name="Joel Waymack" userId="fef3c4ff-ce6f-4133-8f8d-db194b4c99df" providerId="ADAL" clId="{5C4D8A91-A2F2-4F4F-A5D2-7B269574F9EE}" dt="2021-07-29T19:46:56.765" v="2774" actId="26606"/>
          <ac:spMkLst>
            <pc:docMk/>
            <pc:sldMk cId="3556859027" sldId="2076138293"/>
            <ac:spMk id="4" creationId="{C3D9F1C3-1A6A-0043-B6F0-28422B39AD04}"/>
          </ac:spMkLst>
        </pc:spChg>
        <pc:picChg chg="add mod">
          <ac:chgData name="Joel Waymack" userId="fef3c4ff-ce6f-4133-8f8d-db194b4c99df" providerId="ADAL" clId="{5C4D8A91-A2F2-4F4F-A5D2-7B269574F9EE}" dt="2021-07-29T19:46:56.765" v="2774" actId="26606"/>
          <ac:picMkLst>
            <pc:docMk/>
            <pc:sldMk cId="3556859027" sldId="2076138293"/>
            <ac:picMk id="3" creationId="{6E62839F-B7B8-4108-9BE1-2034C4ABC08F}"/>
          </ac:picMkLst>
        </pc:picChg>
        <pc:picChg chg="add del mod">
          <ac:chgData name="Joel Waymack" userId="fef3c4ff-ce6f-4133-8f8d-db194b4c99df" providerId="ADAL" clId="{5C4D8A91-A2F2-4F4F-A5D2-7B269574F9EE}" dt="2021-07-29T19:46:22.137" v="2768" actId="478"/>
          <ac:picMkLst>
            <pc:docMk/>
            <pc:sldMk cId="3556859027" sldId="2076138293"/>
            <ac:picMk id="5" creationId="{1C9DD9B1-7C75-4C7B-9618-87B9153B7399}"/>
          </ac:picMkLst>
        </pc:picChg>
      </pc:sldChg>
      <pc:sldChg chg="mod modShow">
        <pc:chgData name="Joel Waymack" userId="fef3c4ff-ce6f-4133-8f8d-db194b4c99df" providerId="ADAL" clId="{5C4D8A91-A2F2-4F4F-A5D2-7B269574F9EE}" dt="2021-07-29T20:07:08.317" v="2829" actId="729"/>
        <pc:sldMkLst>
          <pc:docMk/>
          <pc:sldMk cId="951407243" sldId="2076138297"/>
        </pc:sldMkLst>
      </pc:sldChg>
      <pc:sldChg chg="mod modShow">
        <pc:chgData name="Joel Waymack" userId="fef3c4ff-ce6f-4133-8f8d-db194b4c99df" providerId="ADAL" clId="{5C4D8A91-A2F2-4F4F-A5D2-7B269574F9EE}" dt="2021-07-29T20:07:08.317" v="2829" actId="729"/>
        <pc:sldMkLst>
          <pc:docMk/>
          <pc:sldMk cId="1054755160" sldId="2076138298"/>
        </pc:sldMkLst>
      </pc:sldChg>
      <pc:sldChg chg="mod modShow">
        <pc:chgData name="Joel Waymack" userId="fef3c4ff-ce6f-4133-8f8d-db194b4c99df" providerId="ADAL" clId="{5C4D8A91-A2F2-4F4F-A5D2-7B269574F9EE}" dt="2021-07-29T20:07:08.317" v="2829" actId="729"/>
        <pc:sldMkLst>
          <pc:docMk/>
          <pc:sldMk cId="2611908054" sldId="2076138299"/>
        </pc:sldMkLst>
      </pc:sldChg>
      <pc:sldChg chg="mod modShow">
        <pc:chgData name="Joel Waymack" userId="fef3c4ff-ce6f-4133-8f8d-db194b4c99df" providerId="ADAL" clId="{5C4D8A91-A2F2-4F4F-A5D2-7B269574F9EE}" dt="2021-07-29T20:07:08.317" v="2829" actId="729"/>
        <pc:sldMkLst>
          <pc:docMk/>
          <pc:sldMk cId="1535892038" sldId="2076138307"/>
        </pc:sldMkLst>
      </pc:sldChg>
      <pc:sldChg chg="mod modShow">
        <pc:chgData name="Joel Waymack" userId="fef3c4ff-ce6f-4133-8f8d-db194b4c99df" providerId="ADAL" clId="{5C4D8A91-A2F2-4F4F-A5D2-7B269574F9EE}" dt="2021-07-29T20:07:08.317" v="2829" actId="729"/>
        <pc:sldMkLst>
          <pc:docMk/>
          <pc:sldMk cId="2772163888" sldId="2076138308"/>
        </pc:sldMkLst>
      </pc:sldChg>
      <pc:sldChg chg="mod modShow">
        <pc:chgData name="Joel Waymack" userId="fef3c4ff-ce6f-4133-8f8d-db194b4c99df" providerId="ADAL" clId="{5C4D8A91-A2F2-4F4F-A5D2-7B269574F9EE}" dt="2021-07-29T20:07:08.317" v="2829" actId="729"/>
        <pc:sldMkLst>
          <pc:docMk/>
          <pc:sldMk cId="2439270395" sldId="2076138318"/>
        </pc:sldMkLst>
      </pc:sldChg>
      <pc:sldChg chg="mod modShow">
        <pc:chgData name="Joel Waymack" userId="fef3c4ff-ce6f-4133-8f8d-db194b4c99df" providerId="ADAL" clId="{5C4D8A91-A2F2-4F4F-A5D2-7B269574F9EE}" dt="2021-07-29T20:07:08.317" v="2829" actId="729"/>
        <pc:sldMkLst>
          <pc:docMk/>
          <pc:sldMk cId="1039072884" sldId="2076138325"/>
        </pc:sldMkLst>
      </pc:sldChg>
      <pc:sldChg chg="mod modShow">
        <pc:chgData name="Joel Waymack" userId="fef3c4ff-ce6f-4133-8f8d-db194b4c99df" providerId="ADAL" clId="{5C4D8A91-A2F2-4F4F-A5D2-7B269574F9EE}" dt="2021-07-29T20:07:08.317" v="2829" actId="729"/>
        <pc:sldMkLst>
          <pc:docMk/>
          <pc:sldMk cId="3462334954" sldId="2076138327"/>
        </pc:sldMkLst>
      </pc:sldChg>
      <pc:sldChg chg="mod modShow">
        <pc:chgData name="Joel Waymack" userId="fef3c4ff-ce6f-4133-8f8d-db194b4c99df" providerId="ADAL" clId="{5C4D8A91-A2F2-4F4F-A5D2-7B269574F9EE}" dt="2021-07-29T20:07:08.317" v="2829" actId="729"/>
        <pc:sldMkLst>
          <pc:docMk/>
          <pc:sldMk cId="3792511404" sldId="2076138328"/>
        </pc:sldMkLst>
      </pc:sldChg>
      <pc:sldChg chg="mod modShow">
        <pc:chgData name="Joel Waymack" userId="fef3c4ff-ce6f-4133-8f8d-db194b4c99df" providerId="ADAL" clId="{5C4D8A91-A2F2-4F4F-A5D2-7B269574F9EE}" dt="2021-07-29T20:07:08.317" v="2829" actId="729"/>
        <pc:sldMkLst>
          <pc:docMk/>
          <pc:sldMk cId="1991347499" sldId="2076138329"/>
        </pc:sldMkLst>
      </pc:sldChg>
      <pc:sldChg chg="mod modShow">
        <pc:chgData name="Joel Waymack" userId="fef3c4ff-ce6f-4133-8f8d-db194b4c99df" providerId="ADAL" clId="{5C4D8A91-A2F2-4F4F-A5D2-7B269574F9EE}" dt="2021-07-29T20:07:08.317" v="2829" actId="729"/>
        <pc:sldMkLst>
          <pc:docMk/>
          <pc:sldMk cId="2894055497" sldId="2076138331"/>
        </pc:sldMkLst>
      </pc:sldChg>
      <pc:sldChg chg="mod modShow">
        <pc:chgData name="Joel Waymack" userId="fef3c4ff-ce6f-4133-8f8d-db194b4c99df" providerId="ADAL" clId="{5C4D8A91-A2F2-4F4F-A5D2-7B269574F9EE}" dt="2021-07-29T20:07:08.317" v="2829" actId="729"/>
        <pc:sldMkLst>
          <pc:docMk/>
          <pc:sldMk cId="4097052283" sldId="2076138333"/>
        </pc:sldMkLst>
      </pc:sldChg>
      <pc:sldChg chg="mod modShow">
        <pc:chgData name="Joel Waymack" userId="fef3c4ff-ce6f-4133-8f8d-db194b4c99df" providerId="ADAL" clId="{5C4D8A91-A2F2-4F4F-A5D2-7B269574F9EE}" dt="2021-07-29T20:07:08.317" v="2829" actId="729"/>
        <pc:sldMkLst>
          <pc:docMk/>
          <pc:sldMk cId="4181133701" sldId="2076138334"/>
        </pc:sldMkLst>
      </pc:sldChg>
      <pc:sldChg chg="mod modShow">
        <pc:chgData name="Joel Waymack" userId="fef3c4ff-ce6f-4133-8f8d-db194b4c99df" providerId="ADAL" clId="{5C4D8A91-A2F2-4F4F-A5D2-7B269574F9EE}" dt="2021-07-29T20:07:08.317" v="2829" actId="729"/>
        <pc:sldMkLst>
          <pc:docMk/>
          <pc:sldMk cId="1341384026" sldId="2076138339"/>
        </pc:sldMkLst>
      </pc:sldChg>
      <pc:sldChg chg="mod modShow">
        <pc:chgData name="Joel Waymack" userId="fef3c4ff-ce6f-4133-8f8d-db194b4c99df" providerId="ADAL" clId="{5C4D8A91-A2F2-4F4F-A5D2-7B269574F9EE}" dt="2021-07-29T20:07:08.317" v="2829" actId="729"/>
        <pc:sldMkLst>
          <pc:docMk/>
          <pc:sldMk cId="322007113" sldId="2076138341"/>
        </pc:sldMkLst>
      </pc:sldChg>
      <pc:sldChg chg="mod modShow">
        <pc:chgData name="Joel Waymack" userId="fef3c4ff-ce6f-4133-8f8d-db194b4c99df" providerId="ADAL" clId="{5C4D8A91-A2F2-4F4F-A5D2-7B269574F9EE}" dt="2021-07-29T20:07:08.317" v="2829" actId="729"/>
        <pc:sldMkLst>
          <pc:docMk/>
          <pc:sldMk cId="2681360341" sldId="2076138343"/>
        </pc:sldMkLst>
      </pc:sldChg>
      <pc:sldChg chg="mod modShow">
        <pc:chgData name="Joel Waymack" userId="fef3c4ff-ce6f-4133-8f8d-db194b4c99df" providerId="ADAL" clId="{5C4D8A91-A2F2-4F4F-A5D2-7B269574F9EE}" dt="2021-07-29T20:07:08.317" v="2829" actId="729"/>
        <pc:sldMkLst>
          <pc:docMk/>
          <pc:sldMk cId="1153377069" sldId="2076138345"/>
        </pc:sldMkLst>
      </pc:sldChg>
      <pc:sldChg chg="mod modShow">
        <pc:chgData name="Joel Waymack" userId="fef3c4ff-ce6f-4133-8f8d-db194b4c99df" providerId="ADAL" clId="{5C4D8A91-A2F2-4F4F-A5D2-7B269574F9EE}" dt="2021-07-29T20:07:08.317" v="2829" actId="729"/>
        <pc:sldMkLst>
          <pc:docMk/>
          <pc:sldMk cId="3937448622" sldId="2076138346"/>
        </pc:sldMkLst>
      </pc:sldChg>
      <pc:sldChg chg="mod modShow">
        <pc:chgData name="Joel Waymack" userId="fef3c4ff-ce6f-4133-8f8d-db194b4c99df" providerId="ADAL" clId="{5C4D8A91-A2F2-4F4F-A5D2-7B269574F9EE}" dt="2021-07-29T20:07:08.317" v="2829" actId="729"/>
        <pc:sldMkLst>
          <pc:docMk/>
          <pc:sldMk cId="1566688989" sldId="2076138347"/>
        </pc:sldMkLst>
      </pc:sldChg>
      <pc:sldChg chg="mod modShow">
        <pc:chgData name="Joel Waymack" userId="fef3c4ff-ce6f-4133-8f8d-db194b4c99df" providerId="ADAL" clId="{5C4D8A91-A2F2-4F4F-A5D2-7B269574F9EE}" dt="2021-07-29T20:07:08.317" v="2829" actId="729"/>
        <pc:sldMkLst>
          <pc:docMk/>
          <pc:sldMk cId="3343381612" sldId="2076138349"/>
        </pc:sldMkLst>
      </pc:sldChg>
      <pc:sldChg chg="mod modShow">
        <pc:chgData name="Joel Waymack" userId="fef3c4ff-ce6f-4133-8f8d-db194b4c99df" providerId="ADAL" clId="{5C4D8A91-A2F2-4F4F-A5D2-7B269574F9EE}" dt="2021-07-29T20:07:08.317" v="2829" actId="729"/>
        <pc:sldMkLst>
          <pc:docMk/>
          <pc:sldMk cId="3100735343" sldId="2076138351"/>
        </pc:sldMkLst>
      </pc:sldChg>
      <pc:sldChg chg="mod modShow">
        <pc:chgData name="Joel Waymack" userId="fef3c4ff-ce6f-4133-8f8d-db194b4c99df" providerId="ADAL" clId="{5C4D8A91-A2F2-4F4F-A5D2-7B269574F9EE}" dt="2021-07-29T20:07:08.317" v="2829" actId="729"/>
        <pc:sldMkLst>
          <pc:docMk/>
          <pc:sldMk cId="1657227684" sldId="2076138354"/>
        </pc:sldMkLst>
      </pc:sldChg>
      <pc:sldChg chg="mod modShow">
        <pc:chgData name="Joel Waymack" userId="fef3c4ff-ce6f-4133-8f8d-db194b4c99df" providerId="ADAL" clId="{5C4D8A91-A2F2-4F4F-A5D2-7B269574F9EE}" dt="2021-07-29T20:07:08.317" v="2829" actId="729"/>
        <pc:sldMkLst>
          <pc:docMk/>
          <pc:sldMk cId="434453605" sldId="2076138355"/>
        </pc:sldMkLst>
      </pc:sldChg>
      <pc:sldChg chg="mod modShow">
        <pc:chgData name="Joel Waymack" userId="fef3c4ff-ce6f-4133-8f8d-db194b4c99df" providerId="ADAL" clId="{5C4D8A91-A2F2-4F4F-A5D2-7B269574F9EE}" dt="2021-07-29T20:07:08.317" v="2829" actId="729"/>
        <pc:sldMkLst>
          <pc:docMk/>
          <pc:sldMk cId="2627995952" sldId="2076138357"/>
        </pc:sldMkLst>
      </pc:sldChg>
      <pc:sldChg chg="mod modShow">
        <pc:chgData name="Joel Waymack" userId="fef3c4ff-ce6f-4133-8f8d-db194b4c99df" providerId="ADAL" clId="{5C4D8A91-A2F2-4F4F-A5D2-7B269574F9EE}" dt="2021-07-29T20:07:08.317" v="2829" actId="729"/>
        <pc:sldMkLst>
          <pc:docMk/>
          <pc:sldMk cId="3678739663" sldId="2076138358"/>
        </pc:sldMkLst>
      </pc:sldChg>
      <pc:sldChg chg="mod modShow">
        <pc:chgData name="Joel Waymack" userId="fef3c4ff-ce6f-4133-8f8d-db194b4c99df" providerId="ADAL" clId="{5C4D8A91-A2F2-4F4F-A5D2-7B269574F9EE}" dt="2021-07-29T20:07:08.317" v="2829" actId="729"/>
        <pc:sldMkLst>
          <pc:docMk/>
          <pc:sldMk cId="3651112807" sldId="2076138359"/>
        </pc:sldMkLst>
      </pc:sldChg>
      <pc:sldChg chg="mod modShow">
        <pc:chgData name="Joel Waymack" userId="fef3c4ff-ce6f-4133-8f8d-db194b4c99df" providerId="ADAL" clId="{5C4D8A91-A2F2-4F4F-A5D2-7B269574F9EE}" dt="2021-07-29T20:07:08.317" v="2829" actId="729"/>
        <pc:sldMkLst>
          <pc:docMk/>
          <pc:sldMk cId="3225427936" sldId="2076138363"/>
        </pc:sldMkLst>
      </pc:sldChg>
      <pc:sldChg chg="mod modShow">
        <pc:chgData name="Joel Waymack" userId="fef3c4ff-ce6f-4133-8f8d-db194b4c99df" providerId="ADAL" clId="{5C4D8A91-A2F2-4F4F-A5D2-7B269574F9EE}" dt="2021-07-29T20:07:08.317" v="2829" actId="729"/>
        <pc:sldMkLst>
          <pc:docMk/>
          <pc:sldMk cId="494854287" sldId="2076138365"/>
        </pc:sldMkLst>
      </pc:sldChg>
      <pc:sldChg chg="mod modShow">
        <pc:chgData name="Joel Waymack" userId="fef3c4ff-ce6f-4133-8f8d-db194b4c99df" providerId="ADAL" clId="{5C4D8A91-A2F2-4F4F-A5D2-7B269574F9EE}" dt="2021-07-29T20:07:08.317" v="2829" actId="729"/>
        <pc:sldMkLst>
          <pc:docMk/>
          <pc:sldMk cId="1992926611" sldId="2076138366"/>
        </pc:sldMkLst>
      </pc:sldChg>
      <pc:sldChg chg="mod modShow">
        <pc:chgData name="Joel Waymack" userId="fef3c4ff-ce6f-4133-8f8d-db194b4c99df" providerId="ADAL" clId="{5C4D8A91-A2F2-4F4F-A5D2-7B269574F9EE}" dt="2021-07-29T20:07:08.317" v="2829" actId="729"/>
        <pc:sldMkLst>
          <pc:docMk/>
          <pc:sldMk cId="3378836895" sldId="2076138375"/>
        </pc:sldMkLst>
      </pc:sldChg>
      <pc:sldChg chg="mod modShow">
        <pc:chgData name="Joel Waymack" userId="fef3c4ff-ce6f-4133-8f8d-db194b4c99df" providerId="ADAL" clId="{5C4D8A91-A2F2-4F4F-A5D2-7B269574F9EE}" dt="2021-07-29T20:07:08.317" v="2829" actId="729"/>
        <pc:sldMkLst>
          <pc:docMk/>
          <pc:sldMk cId="1591937259" sldId="2076138377"/>
        </pc:sldMkLst>
      </pc:sldChg>
      <pc:sldChg chg="mod modShow">
        <pc:chgData name="Joel Waymack" userId="fef3c4ff-ce6f-4133-8f8d-db194b4c99df" providerId="ADAL" clId="{5C4D8A91-A2F2-4F4F-A5D2-7B269574F9EE}" dt="2021-07-29T20:07:08.317" v="2829" actId="729"/>
        <pc:sldMkLst>
          <pc:docMk/>
          <pc:sldMk cId="2821514260" sldId="2076138380"/>
        </pc:sldMkLst>
      </pc:sldChg>
      <pc:sldChg chg="mod modShow">
        <pc:chgData name="Joel Waymack" userId="fef3c4ff-ce6f-4133-8f8d-db194b4c99df" providerId="ADAL" clId="{5C4D8A91-A2F2-4F4F-A5D2-7B269574F9EE}" dt="2021-07-29T20:07:08.317" v="2829" actId="729"/>
        <pc:sldMkLst>
          <pc:docMk/>
          <pc:sldMk cId="1443121833" sldId="2076138381"/>
        </pc:sldMkLst>
      </pc:sldChg>
      <pc:sldChg chg="mod modShow">
        <pc:chgData name="Joel Waymack" userId="fef3c4ff-ce6f-4133-8f8d-db194b4c99df" providerId="ADAL" clId="{5C4D8A91-A2F2-4F4F-A5D2-7B269574F9EE}" dt="2021-07-29T20:07:08.317" v="2829" actId="729"/>
        <pc:sldMkLst>
          <pc:docMk/>
          <pc:sldMk cId="2029801302" sldId="2076138390"/>
        </pc:sldMkLst>
      </pc:sldChg>
      <pc:sldChg chg="mod modShow">
        <pc:chgData name="Joel Waymack" userId="fef3c4ff-ce6f-4133-8f8d-db194b4c99df" providerId="ADAL" clId="{5C4D8A91-A2F2-4F4F-A5D2-7B269574F9EE}" dt="2021-07-29T20:07:08.317" v="2829" actId="729"/>
        <pc:sldMkLst>
          <pc:docMk/>
          <pc:sldMk cId="2116398162" sldId="2076138394"/>
        </pc:sldMkLst>
      </pc:sldChg>
      <pc:sldChg chg="mod modShow">
        <pc:chgData name="Joel Waymack" userId="fef3c4ff-ce6f-4133-8f8d-db194b4c99df" providerId="ADAL" clId="{5C4D8A91-A2F2-4F4F-A5D2-7B269574F9EE}" dt="2021-07-29T20:07:08.317" v="2829" actId="729"/>
        <pc:sldMkLst>
          <pc:docMk/>
          <pc:sldMk cId="3454244036" sldId="2076138400"/>
        </pc:sldMkLst>
      </pc:sldChg>
      <pc:sldChg chg="mod modShow">
        <pc:chgData name="Joel Waymack" userId="fef3c4ff-ce6f-4133-8f8d-db194b4c99df" providerId="ADAL" clId="{5C4D8A91-A2F2-4F4F-A5D2-7B269574F9EE}" dt="2021-07-29T20:07:08.317" v="2829" actId="729"/>
        <pc:sldMkLst>
          <pc:docMk/>
          <pc:sldMk cId="3081287922" sldId="2076138401"/>
        </pc:sldMkLst>
      </pc:sldChg>
      <pc:sldChg chg="mod modShow">
        <pc:chgData name="Joel Waymack" userId="fef3c4ff-ce6f-4133-8f8d-db194b4c99df" providerId="ADAL" clId="{5C4D8A91-A2F2-4F4F-A5D2-7B269574F9EE}" dt="2021-07-29T20:07:08.317" v="2829" actId="729"/>
        <pc:sldMkLst>
          <pc:docMk/>
          <pc:sldMk cId="119843678" sldId="2076138402"/>
        </pc:sldMkLst>
      </pc:sldChg>
      <pc:sldChg chg="addSp modSp mod ord">
        <pc:chgData name="Joel Waymack" userId="fef3c4ff-ce6f-4133-8f8d-db194b4c99df" providerId="ADAL" clId="{5C4D8A91-A2F2-4F4F-A5D2-7B269574F9EE}" dt="2021-07-29T18:54:34.248" v="2345" actId="20577"/>
        <pc:sldMkLst>
          <pc:docMk/>
          <pc:sldMk cId="3929686502" sldId="2076138407"/>
        </pc:sldMkLst>
        <pc:spChg chg="mod">
          <ac:chgData name="Joel Waymack" userId="fef3c4ff-ce6f-4133-8f8d-db194b4c99df" providerId="ADAL" clId="{5C4D8A91-A2F2-4F4F-A5D2-7B269574F9EE}" dt="2021-07-29T18:54:34.248" v="2345" actId="20577"/>
          <ac:spMkLst>
            <pc:docMk/>
            <pc:sldMk cId="3929686502" sldId="2076138407"/>
            <ac:spMk id="3" creationId="{4451FE2A-8840-2642-98A8-7B3ABD61270D}"/>
          </ac:spMkLst>
        </pc:spChg>
        <pc:spChg chg="mod">
          <ac:chgData name="Joel Waymack" userId="fef3c4ff-ce6f-4133-8f8d-db194b4c99df" providerId="ADAL" clId="{5C4D8A91-A2F2-4F4F-A5D2-7B269574F9EE}" dt="2021-07-29T18:54:18.032" v="2330" actId="20577"/>
          <ac:spMkLst>
            <pc:docMk/>
            <pc:sldMk cId="3929686502" sldId="2076138407"/>
            <ac:spMk id="4" creationId="{EA5ED01C-1CD7-3A46-9AAF-3EF1DADCE5FA}"/>
          </ac:spMkLst>
        </pc:spChg>
        <pc:picChg chg="add mod">
          <ac:chgData name="Joel Waymack" userId="fef3c4ff-ce6f-4133-8f8d-db194b4c99df" providerId="ADAL" clId="{5C4D8A91-A2F2-4F4F-A5D2-7B269574F9EE}" dt="2021-07-29T18:54:03.611" v="2320" actId="1076"/>
          <ac:picMkLst>
            <pc:docMk/>
            <pc:sldMk cId="3929686502" sldId="2076138407"/>
            <ac:picMk id="2" creationId="{38C49A1A-AEF6-464B-998B-94CB4889AE9C}"/>
          </ac:picMkLst>
        </pc:picChg>
      </pc:sldChg>
      <pc:sldChg chg="addSp modSp mod ord">
        <pc:chgData name="Joel Waymack" userId="fef3c4ff-ce6f-4133-8f8d-db194b4c99df" providerId="ADAL" clId="{5C4D8A91-A2F2-4F4F-A5D2-7B269574F9EE}" dt="2021-07-29T19:48:43.370" v="2786" actId="1076"/>
        <pc:sldMkLst>
          <pc:docMk/>
          <pc:sldMk cId="513115765" sldId="2076138408"/>
        </pc:sldMkLst>
        <pc:spChg chg="mod">
          <ac:chgData name="Joel Waymack" userId="fef3c4ff-ce6f-4133-8f8d-db194b4c99df" providerId="ADAL" clId="{5C4D8A91-A2F2-4F4F-A5D2-7B269574F9EE}" dt="2021-07-29T18:55:24.882" v="2385" actId="20577"/>
          <ac:spMkLst>
            <pc:docMk/>
            <pc:sldMk cId="513115765" sldId="2076138408"/>
            <ac:spMk id="3" creationId="{4451FE2A-8840-2642-98A8-7B3ABD61270D}"/>
          </ac:spMkLst>
        </pc:spChg>
        <pc:spChg chg="mod">
          <ac:chgData name="Joel Waymack" userId="fef3c4ff-ce6f-4133-8f8d-db194b4c99df" providerId="ADAL" clId="{5C4D8A91-A2F2-4F4F-A5D2-7B269574F9EE}" dt="2021-07-29T18:59:13.362" v="2549" actId="6549"/>
          <ac:spMkLst>
            <pc:docMk/>
            <pc:sldMk cId="513115765" sldId="2076138408"/>
            <ac:spMk id="5" creationId="{0C4627E3-E9B7-584F-BF35-1B3AF0A2FA52}"/>
          </ac:spMkLst>
        </pc:spChg>
        <pc:picChg chg="add mod">
          <ac:chgData name="Joel Waymack" userId="fef3c4ff-ce6f-4133-8f8d-db194b4c99df" providerId="ADAL" clId="{5C4D8A91-A2F2-4F4F-A5D2-7B269574F9EE}" dt="2021-07-29T19:48:43.370" v="2786" actId="1076"/>
          <ac:picMkLst>
            <pc:docMk/>
            <pc:sldMk cId="513115765" sldId="2076138408"/>
            <ac:picMk id="2" creationId="{48F2F73C-AE50-4792-A530-8C11DD8316D0}"/>
          </ac:picMkLst>
        </pc:picChg>
      </pc:sldChg>
      <pc:sldChg chg="addSp modSp add del mod">
        <pc:chgData name="Joel Waymack" userId="fef3c4ff-ce6f-4133-8f8d-db194b4c99df" providerId="ADAL" clId="{5C4D8A91-A2F2-4F4F-A5D2-7B269574F9EE}" dt="2021-07-29T19:48:39.319" v="2785" actId="1076"/>
        <pc:sldMkLst>
          <pc:docMk/>
          <pc:sldMk cId="1835545095" sldId="2076138409"/>
        </pc:sldMkLst>
        <pc:spChg chg="mod">
          <ac:chgData name="Joel Waymack" userId="fef3c4ff-ce6f-4133-8f8d-db194b4c99df" providerId="ADAL" clId="{5C4D8A91-A2F2-4F4F-A5D2-7B269574F9EE}" dt="2021-07-29T19:02:04.151" v="2622" actId="20577"/>
          <ac:spMkLst>
            <pc:docMk/>
            <pc:sldMk cId="1835545095" sldId="2076138409"/>
            <ac:spMk id="3" creationId="{4451FE2A-8840-2642-98A8-7B3ABD61270D}"/>
          </ac:spMkLst>
        </pc:spChg>
        <pc:spChg chg="mod">
          <ac:chgData name="Joel Waymack" userId="fef3c4ff-ce6f-4133-8f8d-db194b4c99df" providerId="ADAL" clId="{5C4D8A91-A2F2-4F4F-A5D2-7B269574F9EE}" dt="2021-07-29T18:59:45.798" v="2564" actId="20577"/>
          <ac:spMkLst>
            <pc:docMk/>
            <pc:sldMk cId="1835545095" sldId="2076138409"/>
            <ac:spMk id="4" creationId="{440C122F-CE24-6F4F-9725-BC51F53B317E}"/>
          </ac:spMkLst>
        </pc:spChg>
        <pc:picChg chg="add mod">
          <ac:chgData name="Joel Waymack" userId="fef3c4ff-ce6f-4133-8f8d-db194b4c99df" providerId="ADAL" clId="{5C4D8A91-A2F2-4F4F-A5D2-7B269574F9EE}" dt="2021-07-29T19:48:39.319" v="2785" actId="1076"/>
          <ac:picMkLst>
            <pc:docMk/>
            <pc:sldMk cId="1835545095" sldId="2076138409"/>
            <ac:picMk id="2" creationId="{6BAEA606-53A7-48FC-ABCB-6C4E19567678}"/>
          </ac:picMkLst>
        </pc:picChg>
      </pc:sldChg>
      <pc:sldChg chg="addSp modSp add del mod">
        <pc:chgData name="Joel Waymack" userId="fef3c4ff-ce6f-4133-8f8d-db194b4c99df" providerId="ADAL" clId="{5C4D8A91-A2F2-4F4F-A5D2-7B269574F9EE}" dt="2021-07-29T19:48:34.806" v="2784" actId="1076"/>
        <pc:sldMkLst>
          <pc:docMk/>
          <pc:sldMk cId="455033116" sldId="2076138410"/>
        </pc:sldMkLst>
        <pc:spChg chg="mod">
          <ac:chgData name="Joel Waymack" userId="fef3c4ff-ce6f-4133-8f8d-db194b4c99df" providerId="ADAL" clId="{5C4D8A91-A2F2-4F4F-A5D2-7B269574F9EE}" dt="2021-07-29T19:40:38.741" v="2686" actId="20577"/>
          <ac:spMkLst>
            <pc:docMk/>
            <pc:sldMk cId="455033116" sldId="2076138410"/>
            <ac:spMk id="3" creationId="{4451FE2A-8840-2642-98A8-7B3ABD61270D}"/>
          </ac:spMkLst>
        </pc:spChg>
        <pc:spChg chg="mod">
          <ac:chgData name="Joel Waymack" userId="fef3c4ff-ce6f-4133-8f8d-db194b4c99df" providerId="ADAL" clId="{5C4D8A91-A2F2-4F4F-A5D2-7B269574F9EE}" dt="2021-07-29T19:39:20.353" v="2674" actId="20577"/>
          <ac:spMkLst>
            <pc:docMk/>
            <pc:sldMk cId="455033116" sldId="2076138410"/>
            <ac:spMk id="4" creationId="{223A4D9A-7A0D-AE45-A038-8578483BB625}"/>
          </ac:spMkLst>
        </pc:spChg>
        <pc:picChg chg="add mod">
          <ac:chgData name="Joel Waymack" userId="fef3c4ff-ce6f-4133-8f8d-db194b4c99df" providerId="ADAL" clId="{5C4D8A91-A2F2-4F4F-A5D2-7B269574F9EE}" dt="2021-07-29T19:48:34.806" v="2784" actId="1076"/>
          <ac:picMkLst>
            <pc:docMk/>
            <pc:sldMk cId="455033116" sldId="2076138410"/>
            <ac:picMk id="2" creationId="{9E327A34-14AC-4F4E-B81B-96DE104E36F9}"/>
          </ac:picMkLst>
        </pc:picChg>
      </pc:sldChg>
      <pc:sldChg chg="addSp delSp modSp add del mod">
        <pc:chgData name="Joel Waymack" userId="fef3c4ff-ce6f-4133-8f8d-db194b4c99df" providerId="ADAL" clId="{5C4D8A91-A2F2-4F4F-A5D2-7B269574F9EE}" dt="2021-07-29T20:09:30.465" v="2833" actId="478"/>
        <pc:sldMkLst>
          <pc:docMk/>
          <pc:sldMk cId="1971704234" sldId="2076138411"/>
        </pc:sldMkLst>
        <pc:spChg chg="mod">
          <ac:chgData name="Joel Waymack" userId="fef3c4ff-ce6f-4133-8f8d-db194b4c99df" providerId="ADAL" clId="{5C4D8A91-A2F2-4F4F-A5D2-7B269574F9EE}" dt="2021-07-29T19:41:40.381" v="2719" actId="6549"/>
          <ac:spMkLst>
            <pc:docMk/>
            <pc:sldMk cId="1971704234" sldId="2076138411"/>
            <ac:spMk id="3" creationId="{4451FE2A-8840-2642-98A8-7B3ABD61270D}"/>
          </ac:spMkLst>
        </pc:spChg>
        <pc:spChg chg="mod">
          <ac:chgData name="Joel Waymack" userId="fef3c4ff-ce6f-4133-8f8d-db194b4c99df" providerId="ADAL" clId="{5C4D8A91-A2F2-4F4F-A5D2-7B269574F9EE}" dt="2021-07-29T19:41:13.903" v="2709" actId="20577"/>
          <ac:spMkLst>
            <pc:docMk/>
            <pc:sldMk cId="1971704234" sldId="2076138411"/>
            <ac:spMk id="4" creationId="{E2BC5389-44A0-534A-A695-EAF770FA2E7B}"/>
          </ac:spMkLst>
        </pc:spChg>
        <pc:spChg chg="add mod">
          <ac:chgData name="Joel Waymack" userId="fef3c4ff-ce6f-4133-8f8d-db194b4c99df" providerId="ADAL" clId="{5C4D8A91-A2F2-4F4F-A5D2-7B269574F9EE}" dt="2021-07-29T20:06:27.208" v="2828" actId="1076"/>
          <ac:spMkLst>
            <pc:docMk/>
            <pc:sldMk cId="1971704234" sldId="2076138411"/>
            <ac:spMk id="10" creationId="{B793D376-0157-499A-A0CC-8F08CE39D727}"/>
          </ac:spMkLst>
        </pc:spChg>
        <pc:graphicFrameChg chg="add del mod">
          <ac:chgData name="Joel Waymack" userId="fef3c4ff-ce6f-4133-8f8d-db194b4c99df" providerId="ADAL" clId="{5C4D8A91-A2F2-4F4F-A5D2-7B269574F9EE}" dt="2021-07-29T20:03:18.982" v="2805" actId="478"/>
          <ac:graphicFrameMkLst>
            <pc:docMk/>
            <pc:sldMk cId="1971704234" sldId="2076138411"/>
            <ac:graphicFrameMk id="6" creationId="{F5437E45-3E85-48DC-A24E-9BECDDFAC846}"/>
          </ac:graphicFrameMkLst>
        </pc:graphicFrameChg>
        <pc:picChg chg="add del mod">
          <ac:chgData name="Joel Waymack" userId="fef3c4ff-ce6f-4133-8f8d-db194b4c99df" providerId="ADAL" clId="{5C4D8A91-A2F2-4F4F-A5D2-7B269574F9EE}" dt="2021-07-29T20:01:37.900" v="2803" actId="931"/>
          <ac:picMkLst>
            <pc:docMk/>
            <pc:sldMk cId="1971704234" sldId="2076138411"/>
            <ac:picMk id="5" creationId="{84B117AB-30E3-4443-8E4D-AFE76F8F6B9B}"/>
          </ac:picMkLst>
        </pc:picChg>
        <pc:picChg chg="add mod">
          <ac:chgData name="Joel Waymack" userId="fef3c4ff-ce6f-4133-8f8d-db194b4c99df" providerId="ADAL" clId="{5C4D8A91-A2F2-4F4F-A5D2-7B269574F9EE}" dt="2021-07-29T20:06:27.208" v="2828" actId="1076"/>
          <ac:picMkLst>
            <pc:docMk/>
            <pc:sldMk cId="1971704234" sldId="2076138411"/>
            <ac:picMk id="8" creationId="{BC7DF9B3-5BF5-437D-BBA3-6BB651B47FF6}"/>
          </ac:picMkLst>
        </pc:picChg>
        <pc:picChg chg="add mod">
          <ac:chgData name="Joel Waymack" userId="fef3c4ff-ce6f-4133-8f8d-db194b4c99df" providerId="ADAL" clId="{5C4D8A91-A2F2-4F4F-A5D2-7B269574F9EE}" dt="2021-07-29T20:06:27.208" v="2828" actId="1076"/>
          <ac:picMkLst>
            <pc:docMk/>
            <pc:sldMk cId="1971704234" sldId="2076138411"/>
            <ac:picMk id="9" creationId="{17F46FA2-6247-494E-ABFC-D376D3F8D192}"/>
          </ac:picMkLst>
        </pc:picChg>
        <pc:picChg chg="add del mod">
          <ac:chgData name="Joel Waymack" userId="fef3c4ff-ce6f-4133-8f8d-db194b4c99df" providerId="ADAL" clId="{5C4D8A91-A2F2-4F4F-A5D2-7B269574F9EE}" dt="2021-07-29T20:09:24.902" v="2831" actId="478"/>
          <ac:picMkLst>
            <pc:docMk/>
            <pc:sldMk cId="1971704234" sldId="2076138411"/>
            <ac:picMk id="1026" creationId="{39F5DFC7-A165-4646-926E-0A8C43CB5F99}"/>
          </ac:picMkLst>
        </pc:picChg>
        <pc:picChg chg="add del mod">
          <ac:chgData name="Joel Waymack" userId="fef3c4ff-ce6f-4133-8f8d-db194b4c99df" providerId="ADAL" clId="{5C4D8A91-A2F2-4F4F-A5D2-7B269574F9EE}" dt="2021-07-29T19:54:56.776" v="2791" actId="478"/>
          <ac:picMkLst>
            <pc:docMk/>
            <pc:sldMk cId="1971704234" sldId="2076138411"/>
            <ac:picMk id="1026" creationId="{AA69799A-2E16-4A03-9FAA-361B01A2F731}"/>
          </ac:picMkLst>
        </pc:picChg>
        <pc:picChg chg="add del mod">
          <ac:chgData name="Joel Waymack" userId="fef3c4ff-ce6f-4133-8f8d-db194b4c99df" providerId="ADAL" clId="{5C4D8A91-A2F2-4F4F-A5D2-7B269574F9EE}" dt="2021-07-29T20:00:03.880" v="2794" actId="478"/>
          <ac:picMkLst>
            <pc:docMk/>
            <pc:sldMk cId="1971704234" sldId="2076138411"/>
            <ac:picMk id="1028" creationId="{52A72466-3F8D-4685-8DB8-42866BB88F2C}"/>
          </ac:picMkLst>
        </pc:picChg>
        <pc:picChg chg="add del mod">
          <ac:chgData name="Joel Waymack" userId="fef3c4ff-ce6f-4133-8f8d-db194b4c99df" providerId="ADAL" clId="{5C4D8A91-A2F2-4F4F-A5D2-7B269574F9EE}" dt="2021-07-29T20:09:30.465" v="2833" actId="478"/>
          <ac:picMkLst>
            <pc:docMk/>
            <pc:sldMk cId="1971704234" sldId="2076138411"/>
            <ac:picMk id="1028" creationId="{CE0225FF-CD15-4D09-A263-C20BDB8C1940}"/>
          </ac:picMkLst>
        </pc:picChg>
      </pc:sldChg>
      <pc:sldChg chg="mod modShow">
        <pc:chgData name="Joel Waymack" userId="fef3c4ff-ce6f-4133-8f8d-db194b4c99df" providerId="ADAL" clId="{5C4D8A91-A2F2-4F4F-A5D2-7B269574F9EE}" dt="2021-07-29T20:07:08.317" v="2829" actId="729"/>
        <pc:sldMkLst>
          <pc:docMk/>
          <pc:sldMk cId="2570900106" sldId="2076138412"/>
        </pc:sldMkLst>
      </pc:sldChg>
      <pc:sldChg chg="mod modShow">
        <pc:chgData name="Joel Waymack" userId="fef3c4ff-ce6f-4133-8f8d-db194b4c99df" providerId="ADAL" clId="{5C4D8A91-A2F2-4F4F-A5D2-7B269574F9EE}" dt="2021-07-29T20:07:08.317" v="2829" actId="729"/>
        <pc:sldMkLst>
          <pc:docMk/>
          <pc:sldMk cId="453489105" sldId="2076138413"/>
        </pc:sldMkLst>
      </pc:sldChg>
      <pc:sldChg chg="mod modShow">
        <pc:chgData name="Joel Waymack" userId="fef3c4ff-ce6f-4133-8f8d-db194b4c99df" providerId="ADAL" clId="{5C4D8A91-A2F2-4F4F-A5D2-7B269574F9EE}" dt="2021-07-29T20:07:08.317" v="2829" actId="729"/>
        <pc:sldMkLst>
          <pc:docMk/>
          <pc:sldMk cId="4281095854" sldId="2076138414"/>
        </pc:sldMkLst>
      </pc:sldChg>
      <pc:sldChg chg="mod modShow">
        <pc:chgData name="Joel Waymack" userId="fef3c4ff-ce6f-4133-8f8d-db194b4c99df" providerId="ADAL" clId="{5C4D8A91-A2F2-4F4F-A5D2-7B269574F9EE}" dt="2021-07-29T20:07:08.317" v="2829" actId="729"/>
        <pc:sldMkLst>
          <pc:docMk/>
          <pc:sldMk cId="3242435988" sldId="2076138415"/>
        </pc:sldMkLst>
      </pc:sldChg>
      <pc:sldChg chg="mod modShow">
        <pc:chgData name="Joel Waymack" userId="fef3c4ff-ce6f-4133-8f8d-db194b4c99df" providerId="ADAL" clId="{5C4D8A91-A2F2-4F4F-A5D2-7B269574F9EE}" dt="2021-07-29T20:07:08.317" v="2829" actId="729"/>
        <pc:sldMkLst>
          <pc:docMk/>
          <pc:sldMk cId="1734498451" sldId="2076138419"/>
        </pc:sldMkLst>
      </pc:sldChg>
      <pc:sldChg chg="mod modShow">
        <pc:chgData name="Joel Waymack" userId="fef3c4ff-ce6f-4133-8f8d-db194b4c99df" providerId="ADAL" clId="{5C4D8A91-A2F2-4F4F-A5D2-7B269574F9EE}" dt="2021-07-29T20:07:08.317" v="2829" actId="729"/>
        <pc:sldMkLst>
          <pc:docMk/>
          <pc:sldMk cId="1096935855" sldId="2076138420"/>
        </pc:sldMkLst>
      </pc:sldChg>
      <pc:sldChg chg="mod modShow">
        <pc:chgData name="Joel Waymack" userId="fef3c4ff-ce6f-4133-8f8d-db194b4c99df" providerId="ADAL" clId="{5C4D8A91-A2F2-4F4F-A5D2-7B269574F9EE}" dt="2021-07-29T20:07:08.317" v="2829" actId="729"/>
        <pc:sldMkLst>
          <pc:docMk/>
          <pc:sldMk cId="2686505895" sldId="2076138422"/>
        </pc:sldMkLst>
      </pc:sldChg>
      <pc:sldChg chg="mod modShow">
        <pc:chgData name="Joel Waymack" userId="fef3c4ff-ce6f-4133-8f8d-db194b4c99df" providerId="ADAL" clId="{5C4D8A91-A2F2-4F4F-A5D2-7B269574F9EE}" dt="2021-07-29T20:07:08.317" v="2829" actId="729"/>
        <pc:sldMkLst>
          <pc:docMk/>
          <pc:sldMk cId="2647563434" sldId="2076138425"/>
        </pc:sldMkLst>
      </pc:sldChg>
      <pc:sldChg chg="mod modShow">
        <pc:chgData name="Joel Waymack" userId="fef3c4ff-ce6f-4133-8f8d-db194b4c99df" providerId="ADAL" clId="{5C4D8A91-A2F2-4F4F-A5D2-7B269574F9EE}" dt="2021-07-29T20:07:08.317" v="2829" actId="729"/>
        <pc:sldMkLst>
          <pc:docMk/>
          <pc:sldMk cId="3250083664" sldId="2076138426"/>
        </pc:sldMkLst>
      </pc:sldChg>
      <pc:sldChg chg="mod modShow">
        <pc:chgData name="Joel Waymack" userId="fef3c4ff-ce6f-4133-8f8d-db194b4c99df" providerId="ADAL" clId="{5C4D8A91-A2F2-4F4F-A5D2-7B269574F9EE}" dt="2021-07-29T20:07:08.317" v="2829" actId="729"/>
        <pc:sldMkLst>
          <pc:docMk/>
          <pc:sldMk cId="327458608" sldId="2076138427"/>
        </pc:sldMkLst>
      </pc:sldChg>
      <pc:sldChg chg="mod modShow">
        <pc:chgData name="Joel Waymack" userId="fef3c4ff-ce6f-4133-8f8d-db194b4c99df" providerId="ADAL" clId="{5C4D8A91-A2F2-4F4F-A5D2-7B269574F9EE}" dt="2021-07-29T20:07:08.317" v="2829" actId="729"/>
        <pc:sldMkLst>
          <pc:docMk/>
          <pc:sldMk cId="3064983071" sldId="2076138429"/>
        </pc:sldMkLst>
      </pc:sldChg>
      <pc:sldChg chg="mod modShow">
        <pc:chgData name="Joel Waymack" userId="fef3c4ff-ce6f-4133-8f8d-db194b4c99df" providerId="ADAL" clId="{5C4D8A91-A2F2-4F4F-A5D2-7B269574F9EE}" dt="2021-07-29T20:07:08.317" v="2829" actId="729"/>
        <pc:sldMkLst>
          <pc:docMk/>
          <pc:sldMk cId="777935515" sldId="2076138430"/>
        </pc:sldMkLst>
      </pc:sldChg>
      <pc:sldChg chg="mod modShow">
        <pc:chgData name="Joel Waymack" userId="fef3c4ff-ce6f-4133-8f8d-db194b4c99df" providerId="ADAL" clId="{5C4D8A91-A2F2-4F4F-A5D2-7B269574F9EE}" dt="2021-07-29T20:07:08.317" v="2829" actId="729"/>
        <pc:sldMkLst>
          <pc:docMk/>
          <pc:sldMk cId="2425254292" sldId="2076138431"/>
        </pc:sldMkLst>
      </pc:sldChg>
      <pc:sldChg chg="mod modShow">
        <pc:chgData name="Joel Waymack" userId="fef3c4ff-ce6f-4133-8f8d-db194b4c99df" providerId="ADAL" clId="{5C4D8A91-A2F2-4F4F-A5D2-7B269574F9EE}" dt="2021-07-29T20:07:08.317" v="2829" actId="729"/>
        <pc:sldMkLst>
          <pc:docMk/>
          <pc:sldMk cId="1526082097" sldId="2076138432"/>
        </pc:sldMkLst>
      </pc:sldChg>
      <pc:sldChg chg="mod modShow">
        <pc:chgData name="Joel Waymack" userId="fef3c4ff-ce6f-4133-8f8d-db194b4c99df" providerId="ADAL" clId="{5C4D8A91-A2F2-4F4F-A5D2-7B269574F9EE}" dt="2021-07-29T20:07:08.317" v="2829" actId="729"/>
        <pc:sldMkLst>
          <pc:docMk/>
          <pc:sldMk cId="3449950201" sldId="2076138433"/>
        </pc:sldMkLst>
      </pc:sldChg>
      <pc:sldChg chg="mod modShow">
        <pc:chgData name="Joel Waymack" userId="fef3c4ff-ce6f-4133-8f8d-db194b4c99df" providerId="ADAL" clId="{5C4D8A91-A2F2-4F4F-A5D2-7B269574F9EE}" dt="2021-07-29T20:07:08.317" v="2829" actId="729"/>
        <pc:sldMkLst>
          <pc:docMk/>
          <pc:sldMk cId="2555315038" sldId="2076138434"/>
        </pc:sldMkLst>
      </pc:sldChg>
      <pc:sldChg chg="mod modShow">
        <pc:chgData name="Joel Waymack" userId="fef3c4ff-ce6f-4133-8f8d-db194b4c99df" providerId="ADAL" clId="{5C4D8A91-A2F2-4F4F-A5D2-7B269574F9EE}" dt="2021-07-29T20:07:08.317" v="2829" actId="729"/>
        <pc:sldMkLst>
          <pc:docMk/>
          <pc:sldMk cId="1668688765" sldId="2076138435"/>
        </pc:sldMkLst>
      </pc:sldChg>
      <pc:sldChg chg="mod modShow">
        <pc:chgData name="Joel Waymack" userId="fef3c4ff-ce6f-4133-8f8d-db194b4c99df" providerId="ADAL" clId="{5C4D8A91-A2F2-4F4F-A5D2-7B269574F9EE}" dt="2021-07-29T20:07:08.317" v="2829" actId="729"/>
        <pc:sldMkLst>
          <pc:docMk/>
          <pc:sldMk cId="1837814463" sldId="2076138436"/>
        </pc:sldMkLst>
      </pc:sldChg>
      <pc:sldChg chg="mod modShow">
        <pc:chgData name="Joel Waymack" userId="fef3c4ff-ce6f-4133-8f8d-db194b4c99df" providerId="ADAL" clId="{5C4D8A91-A2F2-4F4F-A5D2-7B269574F9EE}" dt="2021-07-29T20:07:08.317" v="2829" actId="729"/>
        <pc:sldMkLst>
          <pc:docMk/>
          <pc:sldMk cId="3347576468" sldId="2076138437"/>
        </pc:sldMkLst>
      </pc:sldChg>
      <pc:sldChg chg="mod modShow">
        <pc:chgData name="Joel Waymack" userId="fef3c4ff-ce6f-4133-8f8d-db194b4c99df" providerId="ADAL" clId="{5C4D8A91-A2F2-4F4F-A5D2-7B269574F9EE}" dt="2021-07-29T20:07:08.317" v="2829" actId="729"/>
        <pc:sldMkLst>
          <pc:docMk/>
          <pc:sldMk cId="3208376228" sldId="2076138438"/>
        </pc:sldMkLst>
      </pc:sldChg>
      <pc:sldChg chg="mod modShow">
        <pc:chgData name="Joel Waymack" userId="fef3c4ff-ce6f-4133-8f8d-db194b4c99df" providerId="ADAL" clId="{5C4D8A91-A2F2-4F4F-A5D2-7B269574F9EE}" dt="2021-07-29T20:07:08.317" v="2829" actId="729"/>
        <pc:sldMkLst>
          <pc:docMk/>
          <pc:sldMk cId="172481339" sldId="2076138439"/>
        </pc:sldMkLst>
      </pc:sldChg>
      <pc:sldChg chg="mod modShow">
        <pc:chgData name="Joel Waymack" userId="fef3c4ff-ce6f-4133-8f8d-db194b4c99df" providerId="ADAL" clId="{5C4D8A91-A2F2-4F4F-A5D2-7B269574F9EE}" dt="2021-07-29T20:07:08.317" v="2829" actId="729"/>
        <pc:sldMkLst>
          <pc:docMk/>
          <pc:sldMk cId="379701587" sldId="2076138440"/>
        </pc:sldMkLst>
      </pc:sldChg>
      <pc:sldChg chg="mod modShow">
        <pc:chgData name="Joel Waymack" userId="fef3c4ff-ce6f-4133-8f8d-db194b4c99df" providerId="ADAL" clId="{5C4D8A91-A2F2-4F4F-A5D2-7B269574F9EE}" dt="2021-07-29T20:07:08.317" v="2829" actId="729"/>
        <pc:sldMkLst>
          <pc:docMk/>
          <pc:sldMk cId="3244986488" sldId="2076138441"/>
        </pc:sldMkLst>
      </pc:sldChg>
      <pc:sldChg chg="mod modShow">
        <pc:chgData name="Joel Waymack" userId="fef3c4ff-ce6f-4133-8f8d-db194b4c99df" providerId="ADAL" clId="{5C4D8A91-A2F2-4F4F-A5D2-7B269574F9EE}" dt="2021-07-29T20:07:08.317" v="2829" actId="729"/>
        <pc:sldMkLst>
          <pc:docMk/>
          <pc:sldMk cId="887637223" sldId="2076138442"/>
        </pc:sldMkLst>
      </pc:sldChg>
      <pc:sldChg chg="mod modShow">
        <pc:chgData name="Joel Waymack" userId="fef3c4ff-ce6f-4133-8f8d-db194b4c99df" providerId="ADAL" clId="{5C4D8A91-A2F2-4F4F-A5D2-7B269574F9EE}" dt="2021-07-29T20:07:08.317" v="2829" actId="729"/>
        <pc:sldMkLst>
          <pc:docMk/>
          <pc:sldMk cId="3027373658" sldId="2076138443"/>
        </pc:sldMkLst>
      </pc:sldChg>
      <pc:sldChg chg="mod modShow">
        <pc:chgData name="Joel Waymack" userId="fef3c4ff-ce6f-4133-8f8d-db194b4c99df" providerId="ADAL" clId="{5C4D8A91-A2F2-4F4F-A5D2-7B269574F9EE}" dt="2021-07-29T20:07:08.317" v="2829" actId="729"/>
        <pc:sldMkLst>
          <pc:docMk/>
          <pc:sldMk cId="3799232384" sldId="2076138444"/>
        </pc:sldMkLst>
      </pc:sldChg>
      <pc:sldChg chg="mod modShow">
        <pc:chgData name="Joel Waymack" userId="fef3c4ff-ce6f-4133-8f8d-db194b4c99df" providerId="ADAL" clId="{5C4D8A91-A2F2-4F4F-A5D2-7B269574F9EE}" dt="2021-07-29T20:07:08.317" v="2829" actId="729"/>
        <pc:sldMkLst>
          <pc:docMk/>
          <pc:sldMk cId="3433968103" sldId="2076138445"/>
        </pc:sldMkLst>
      </pc:sldChg>
      <pc:sldChg chg="mod modShow">
        <pc:chgData name="Joel Waymack" userId="fef3c4ff-ce6f-4133-8f8d-db194b4c99df" providerId="ADAL" clId="{5C4D8A91-A2F2-4F4F-A5D2-7B269574F9EE}" dt="2021-07-29T20:07:08.317" v="2829" actId="729"/>
        <pc:sldMkLst>
          <pc:docMk/>
          <pc:sldMk cId="328929892" sldId="2076138446"/>
        </pc:sldMkLst>
      </pc:sldChg>
      <pc:sldChg chg="mod modShow">
        <pc:chgData name="Joel Waymack" userId="fef3c4ff-ce6f-4133-8f8d-db194b4c99df" providerId="ADAL" clId="{5C4D8A91-A2F2-4F4F-A5D2-7B269574F9EE}" dt="2021-07-29T20:07:08.317" v="2829" actId="729"/>
        <pc:sldMkLst>
          <pc:docMk/>
          <pc:sldMk cId="3741467432" sldId="2076138447"/>
        </pc:sldMkLst>
      </pc:sldChg>
      <pc:sldChg chg="addSp delSp modSp mod">
        <pc:chgData name="Joel Waymack" userId="fef3c4ff-ce6f-4133-8f8d-db194b4c99df" providerId="ADAL" clId="{5C4D8A91-A2F2-4F4F-A5D2-7B269574F9EE}" dt="2021-07-29T19:45:26.640" v="2765" actId="1076"/>
        <pc:sldMkLst>
          <pc:docMk/>
          <pc:sldMk cId="2872888012" sldId="2076138454"/>
        </pc:sldMkLst>
        <pc:spChg chg="del mod">
          <ac:chgData name="Joel Waymack" userId="fef3c4ff-ce6f-4133-8f8d-db194b4c99df" providerId="ADAL" clId="{5C4D8A91-A2F2-4F4F-A5D2-7B269574F9EE}" dt="2021-07-29T19:45:16.581" v="2762" actId="478"/>
          <ac:spMkLst>
            <pc:docMk/>
            <pc:sldMk cId="2872888012" sldId="2076138454"/>
            <ac:spMk id="2" creationId="{218E95C1-53F6-A547-9ECD-882F3870AF81}"/>
          </ac:spMkLst>
        </pc:spChg>
        <pc:spChg chg="del">
          <ac:chgData name="Joel Waymack" userId="fef3c4ff-ce6f-4133-8f8d-db194b4c99df" providerId="ADAL" clId="{5C4D8A91-A2F2-4F4F-A5D2-7B269574F9EE}" dt="2021-07-29T17:58:07.233" v="28" actId="478"/>
          <ac:spMkLst>
            <pc:docMk/>
            <pc:sldMk cId="2872888012" sldId="2076138454"/>
            <ac:spMk id="3" creationId="{9D0E8D77-E740-7748-8B92-3A19CCBA9089}"/>
          </ac:spMkLst>
        </pc:spChg>
        <pc:spChg chg="add del">
          <ac:chgData name="Joel Waymack" userId="fef3c4ff-ce6f-4133-8f8d-db194b4c99df" providerId="ADAL" clId="{5C4D8A91-A2F2-4F4F-A5D2-7B269574F9EE}" dt="2021-07-29T16:35:31.708" v="24" actId="22"/>
          <ac:spMkLst>
            <pc:docMk/>
            <pc:sldMk cId="2872888012" sldId="2076138454"/>
            <ac:spMk id="8" creationId="{7EB91F62-0FF5-4EC5-8281-B571AFC3DAB1}"/>
          </ac:spMkLst>
        </pc:spChg>
        <pc:spChg chg="add del mod">
          <ac:chgData name="Joel Waymack" userId="fef3c4ff-ce6f-4133-8f8d-db194b4c99df" providerId="ADAL" clId="{5C4D8A91-A2F2-4F4F-A5D2-7B269574F9EE}" dt="2021-07-29T19:44:30.148" v="2728" actId="478"/>
          <ac:spMkLst>
            <pc:docMk/>
            <pc:sldMk cId="2872888012" sldId="2076138454"/>
            <ac:spMk id="10" creationId="{62012372-5425-4817-99C6-421EB232BB5E}"/>
          </ac:spMkLst>
        </pc:spChg>
        <pc:spChg chg="add del mod">
          <ac:chgData name="Joel Waymack" userId="fef3c4ff-ce6f-4133-8f8d-db194b4c99df" providerId="ADAL" clId="{5C4D8A91-A2F2-4F4F-A5D2-7B269574F9EE}" dt="2021-07-29T19:44:33.157" v="2729" actId="478"/>
          <ac:spMkLst>
            <pc:docMk/>
            <pc:sldMk cId="2872888012" sldId="2076138454"/>
            <ac:spMk id="13" creationId="{4AD3B33D-4719-4301-ACDC-F24D5FE8AC7A}"/>
          </ac:spMkLst>
        </pc:spChg>
        <pc:spChg chg="add del mod">
          <ac:chgData name="Joel Waymack" userId="fef3c4ff-ce6f-4133-8f8d-db194b4c99df" providerId="ADAL" clId="{5C4D8A91-A2F2-4F4F-A5D2-7B269574F9EE}" dt="2021-07-29T19:45:19.042" v="2763" actId="478"/>
          <ac:spMkLst>
            <pc:docMk/>
            <pc:sldMk cId="2872888012" sldId="2076138454"/>
            <ac:spMk id="15" creationId="{08776A31-AB3C-4DBE-B844-263E7C23F40A}"/>
          </ac:spMkLst>
        </pc:spChg>
        <pc:picChg chg="del">
          <ac:chgData name="Joel Waymack" userId="fef3c4ff-ce6f-4133-8f8d-db194b4c99df" providerId="ADAL" clId="{5C4D8A91-A2F2-4F4F-A5D2-7B269574F9EE}" dt="2021-07-29T17:58:02.595" v="27" actId="21"/>
          <ac:picMkLst>
            <pc:docMk/>
            <pc:sldMk cId="2872888012" sldId="2076138454"/>
            <ac:picMk id="4" creationId="{D41DC016-57EF-4B84-AAE4-B84A3388E504}"/>
          </ac:picMkLst>
        </pc:picChg>
        <pc:picChg chg="add mod modCrop">
          <ac:chgData name="Joel Waymack" userId="fef3c4ff-ce6f-4133-8f8d-db194b4c99df" providerId="ADAL" clId="{5C4D8A91-A2F2-4F4F-A5D2-7B269574F9EE}" dt="2021-07-29T15:26:04.575" v="22" actId="1076"/>
          <ac:picMkLst>
            <pc:docMk/>
            <pc:sldMk cId="2872888012" sldId="2076138454"/>
            <ac:picMk id="7" creationId="{2232760F-4E5D-4860-943C-CDE24B9A0250}"/>
          </ac:picMkLst>
        </pc:picChg>
        <pc:picChg chg="add mod">
          <ac:chgData name="Joel Waymack" userId="fef3c4ff-ce6f-4133-8f8d-db194b4c99df" providerId="ADAL" clId="{5C4D8A91-A2F2-4F4F-A5D2-7B269574F9EE}" dt="2021-07-29T19:45:26.640" v="2765" actId="1076"/>
          <ac:picMkLst>
            <pc:docMk/>
            <pc:sldMk cId="2872888012" sldId="2076138454"/>
            <ac:picMk id="11" creationId="{75005A75-A047-401D-B1B6-1A6A48BF04ED}"/>
          </ac:picMkLst>
        </pc:picChg>
      </pc:sldChg>
      <pc:sldChg chg="mod modShow">
        <pc:chgData name="Joel Waymack" userId="fef3c4ff-ce6f-4133-8f8d-db194b4c99df" providerId="ADAL" clId="{5C4D8A91-A2F2-4F4F-A5D2-7B269574F9EE}" dt="2021-07-29T20:07:08.317" v="2829" actId="729"/>
        <pc:sldMkLst>
          <pc:docMk/>
          <pc:sldMk cId="2452789509" sldId="2076138458"/>
        </pc:sldMkLst>
      </pc:sldChg>
      <pc:sldChg chg="mod modShow">
        <pc:chgData name="Joel Waymack" userId="fef3c4ff-ce6f-4133-8f8d-db194b4c99df" providerId="ADAL" clId="{5C4D8A91-A2F2-4F4F-A5D2-7B269574F9EE}" dt="2021-07-29T20:07:08.317" v="2829" actId="729"/>
        <pc:sldMkLst>
          <pc:docMk/>
          <pc:sldMk cId="3555126459" sldId="2076138461"/>
        </pc:sldMkLst>
      </pc:sldChg>
      <pc:sldChg chg="mod modShow">
        <pc:chgData name="Joel Waymack" userId="fef3c4ff-ce6f-4133-8f8d-db194b4c99df" providerId="ADAL" clId="{5C4D8A91-A2F2-4F4F-A5D2-7B269574F9EE}" dt="2021-07-29T20:07:08.317" v="2829" actId="729"/>
        <pc:sldMkLst>
          <pc:docMk/>
          <pc:sldMk cId="3375359074" sldId="2076138462"/>
        </pc:sldMkLst>
      </pc:sldChg>
      <pc:sldChg chg="mod modShow">
        <pc:chgData name="Joel Waymack" userId="fef3c4ff-ce6f-4133-8f8d-db194b4c99df" providerId="ADAL" clId="{5C4D8A91-A2F2-4F4F-A5D2-7B269574F9EE}" dt="2021-07-29T20:07:08.317" v="2829" actId="729"/>
        <pc:sldMkLst>
          <pc:docMk/>
          <pc:sldMk cId="642094546" sldId="2076138463"/>
        </pc:sldMkLst>
      </pc:sldChg>
      <pc:sldChg chg="mod modShow">
        <pc:chgData name="Joel Waymack" userId="fef3c4ff-ce6f-4133-8f8d-db194b4c99df" providerId="ADAL" clId="{5C4D8A91-A2F2-4F4F-A5D2-7B269574F9EE}" dt="2021-07-29T20:07:08.317" v="2829" actId="729"/>
        <pc:sldMkLst>
          <pc:docMk/>
          <pc:sldMk cId="1904956503" sldId="2076138464"/>
        </pc:sldMkLst>
      </pc:sldChg>
      <pc:sldChg chg="add del">
        <pc:chgData name="Joel Waymack" userId="fef3c4ff-ce6f-4133-8f8d-db194b4c99df" providerId="ADAL" clId="{5C4D8A91-A2F2-4F4F-A5D2-7B269574F9EE}" dt="2021-07-29T18:08:49.164" v="618" actId="47"/>
        <pc:sldMkLst>
          <pc:docMk/>
          <pc:sldMk cId="34612698" sldId="2076138465"/>
        </pc:sldMkLst>
      </pc:sldChg>
      <pc:sldChg chg="addSp modSp add mod">
        <pc:chgData name="Joel Waymack" userId="fef3c4ff-ce6f-4133-8f8d-db194b4c99df" providerId="ADAL" clId="{5C4D8A91-A2F2-4F4F-A5D2-7B269574F9EE}" dt="2021-07-30T13:13:05.051" v="2893" actId="1076"/>
        <pc:sldMkLst>
          <pc:docMk/>
          <pc:sldMk cId="4277942864" sldId="2076138466"/>
        </pc:sldMkLst>
        <pc:spChg chg="mod">
          <ac:chgData name="Joel Waymack" userId="fef3c4ff-ce6f-4133-8f8d-db194b4c99df" providerId="ADAL" clId="{5C4D8A91-A2F2-4F4F-A5D2-7B269574F9EE}" dt="2021-07-30T13:11:59.884" v="2883" actId="20577"/>
          <ac:spMkLst>
            <pc:docMk/>
            <pc:sldMk cId="4277942864" sldId="2076138466"/>
            <ac:spMk id="3" creationId="{5D7880FC-163A-6D46-B79B-C3E6C519777F}"/>
          </ac:spMkLst>
        </pc:spChg>
        <pc:spChg chg="add mod">
          <ac:chgData name="Joel Waymack" userId="fef3c4ff-ce6f-4133-8f8d-db194b4c99df" providerId="ADAL" clId="{5C4D8A91-A2F2-4F4F-A5D2-7B269574F9EE}" dt="2021-07-30T13:13:05.051" v="2893" actId="1076"/>
          <ac:spMkLst>
            <pc:docMk/>
            <pc:sldMk cId="4277942864" sldId="2076138466"/>
            <ac:spMk id="4" creationId="{EF59F662-A983-4F10-AEFB-FA96C17B7D2F}"/>
          </ac:spMkLst>
        </pc:spChg>
        <pc:picChg chg="add mod">
          <ac:chgData name="Joel Waymack" userId="fef3c4ff-ce6f-4133-8f8d-db194b4c99df" providerId="ADAL" clId="{5C4D8A91-A2F2-4F4F-A5D2-7B269574F9EE}" dt="2021-07-29T17:58:43.844" v="71" actId="1076"/>
          <ac:picMkLst>
            <pc:docMk/>
            <pc:sldMk cId="4277942864" sldId="2076138466"/>
            <ac:picMk id="5" creationId="{B220BC8D-60B1-4AC6-8078-3EDFB548CC55}"/>
          </ac:picMkLst>
        </pc:picChg>
      </pc:sldChg>
      <pc:sldChg chg="addSp modSp add mod">
        <pc:chgData name="Joel Waymack" userId="fef3c4ff-ce6f-4133-8f8d-db194b4c99df" providerId="ADAL" clId="{5C4D8A91-A2F2-4F4F-A5D2-7B269574F9EE}" dt="2021-07-29T19:47:31.170" v="2775" actId="22"/>
        <pc:sldMkLst>
          <pc:docMk/>
          <pc:sldMk cId="1093613294" sldId="2076138467"/>
        </pc:sldMkLst>
        <pc:spChg chg="mod">
          <ac:chgData name="Joel Waymack" userId="fef3c4ff-ce6f-4133-8f8d-db194b4c99df" providerId="ADAL" clId="{5C4D8A91-A2F2-4F4F-A5D2-7B269574F9EE}" dt="2021-07-29T19:02:48.361" v="2629" actId="20577"/>
          <ac:spMkLst>
            <pc:docMk/>
            <pc:sldMk cId="1093613294" sldId="2076138467"/>
            <ac:spMk id="2" creationId="{5947E540-D664-2248-A353-E17150691F3D}"/>
          </ac:spMkLst>
        </pc:spChg>
        <pc:spChg chg="mod">
          <ac:chgData name="Joel Waymack" userId="fef3c4ff-ce6f-4133-8f8d-db194b4c99df" providerId="ADAL" clId="{5C4D8A91-A2F2-4F4F-A5D2-7B269574F9EE}" dt="2021-07-29T19:38:37.854" v="2647" actId="20577"/>
          <ac:spMkLst>
            <pc:docMk/>
            <pc:sldMk cId="1093613294" sldId="2076138467"/>
            <ac:spMk id="4" creationId="{C3D9F1C3-1A6A-0043-B6F0-28422B39AD04}"/>
          </ac:spMkLst>
        </pc:spChg>
        <pc:picChg chg="add">
          <ac:chgData name="Joel Waymack" userId="fef3c4ff-ce6f-4133-8f8d-db194b4c99df" providerId="ADAL" clId="{5C4D8A91-A2F2-4F4F-A5D2-7B269574F9EE}" dt="2021-07-29T19:47:31.170" v="2775" actId="22"/>
          <ac:picMkLst>
            <pc:docMk/>
            <pc:sldMk cId="1093613294" sldId="2076138467"/>
            <ac:picMk id="3" creationId="{818713E9-0D8C-4AAE-8B75-4FF63C0B7413}"/>
          </ac:picMkLst>
        </pc:picChg>
      </pc:sldChg>
      <pc:sldChg chg="addSp add mod">
        <pc:chgData name="Joel Waymack" userId="fef3c4ff-ce6f-4133-8f8d-db194b4c99df" providerId="ADAL" clId="{5C4D8A91-A2F2-4F4F-A5D2-7B269574F9EE}" dt="2021-07-29T19:47:35.731" v="2776" actId="22"/>
        <pc:sldMkLst>
          <pc:docMk/>
          <pc:sldMk cId="1174568435" sldId="2076138468"/>
        </pc:sldMkLst>
        <pc:picChg chg="add">
          <ac:chgData name="Joel Waymack" userId="fef3c4ff-ce6f-4133-8f8d-db194b4c99df" providerId="ADAL" clId="{5C4D8A91-A2F2-4F4F-A5D2-7B269574F9EE}" dt="2021-07-29T19:47:35.731" v="2776" actId="22"/>
          <ac:picMkLst>
            <pc:docMk/>
            <pc:sldMk cId="1174568435" sldId="2076138468"/>
            <ac:picMk id="3" creationId="{291D2E67-4FC7-4271-8F28-554BA387187E}"/>
          </ac:picMkLst>
        </pc:picChg>
      </pc:sldChg>
      <pc:sldChg chg="add del">
        <pc:chgData name="Joel Waymack" userId="fef3c4ff-ce6f-4133-8f8d-db194b4c99df" providerId="ADAL" clId="{5C4D8A91-A2F2-4F4F-A5D2-7B269574F9EE}" dt="2021-07-29T19:41:02.585" v="2689" actId="47"/>
        <pc:sldMkLst>
          <pc:docMk/>
          <pc:sldMk cId="914083449" sldId="2076138469"/>
        </pc:sldMkLst>
      </pc:sldChg>
    </pc:docChg>
  </pc:docChgLst>
  <pc:docChgLst>
    <pc:chgData name="Mitul Shah" userId="7c5814cd-d3c9-4359-8376-58faf53cd4df" providerId="ADAL" clId="{C4038E6B-6F46-4CA3-831A-D88DE9B1392D}"/>
    <pc:docChg chg="undo redo custSel addSld delSld modSld sldOrd modShowInfo">
      <pc:chgData name="Mitul Shah" userId="7c5814cd-d3c9-4359-8376-58faf53cd4df" providerId="ADAL" clId="{C4038E6B-6F46-4CA3-831A-D88DE9B1392D}" dt="2022-02-09T21:12:09.947" v="1794"/>
      <pc:docMkLst>
        <pc:docMk/>
      </pc:docMkLst>
      <pc:sldChg chg="addSp delSp modSp add del mod ord modClrScheme chgLayout">
        <pc:chgData name="Mitul Shah" userId="7c5814cd-d3c9-4359-8376-58faf53cd4df" providerId="ADAL" clId="{C4038E6B-6F46-4CA3-831A-D88DE9B1392D}" dt="2022-02-08T22:02:02.612" v="432" actId="47"/>
        <pc:sldMkLst>
          <pc:docMk/>
          <pc:sldMk cId="1401109065" sldId="257"/>
        </pc:sldMkLst>
        <pc:spChg chg="add del mod ord">
          <ac:chgData name="Mitul Shah" userId="7c5814cd-d3c9-4359-8376-58faf53cd4df" providerId="ADAL" clId="{C4038E6B-6F46-4CA3-831A-D88DE9B1392D}" dt="2022-02-08T17:51:16.174" v="92" actId="700"/>
          <ac:spMkLst>
            <pc:docMk/>
            <pc:sldMk cId="1401109065" sldId="257"/>
            <ac:spMk id="2" creationId="{0F82497B-F86D-4C39-A4F8-858901585892}"/>
          </ac:spMkLst>
        </pc:spChg>
        <pc:spChg chg="add del mod ord">
          <ac:chgData name="Mitul Shah" userId="7c5814cd-d3c9-4359-8376-58faf53cd4df" providerId="ADAL" clId="{C4038E6B-6F46-4CA3-831A-D88DE9B1392D}" dt="2022-02-08T17:51:16.174" v="92" actId="700"/>
          <ac:spMkLst>
            <pc:docMk/>
            <pc:sldMk cId="1401109065" sldId="257"/>
            <ac:spMk id="5" creationId="{A2794728-85AB-473D-A2D3-235D7C7B3B36}"/>
          </ac:spMkLst>
        </pc:spChg>
        <pc:picChg chg="mod">
          <ac:chgData name="Mitul Shah" userId="7c5814cd-d3c9-4359-8376-58faf53cd4df" providerId="ADAL" clId="{C4038E6B-6F46-4CA3-831A-D88DE9B1392D}" dt="2022-02-08T17:52:40.867" v="127" actId="1076"/>
          <ac:picMkLst>
            <pc:docMk/>
            <pc:sldMk cId="1401109065" sldId="257"/>
            <ac:picMk id="9" creationId="{EB8D5606-4999-4113-A758-2B6A2A2A0141}"/>
          </ac:picMkLst>
        </pc:picChg>
      </pc:sldChg>
      <pc:sldChg chg="del">
        <pc:chgData name="Mitul Shah" userId="7c5814cd-d3c9-4359-8376-58faf53cd4df" providerId="ADAL" clId="{C4038E6B-6F46-4CA3-831A-D88DE9B1392D}" dt="2022-02-08T17:47:58.250" v="87" actId="47"/>
        <pc:sldMkLst>
          <pc:docMk/>
          <pc:sldMk cId="906839280" sldId="302"/>
        </pc:sldMkLst>
      </pc:sldChg>
      <pc:sldChg chg="add del mod modShow">
        <pc:chgData name="Mitul Shah" userId="7c5814cd-d3c9-4359-8376-58faf53cd4df" providerId="ADAL" clId="{C4038E6B-6F46-4CA3-831A-D88DE9B1392D}" dt="2022-02-08T17:48:02.946" v="88" actId="47"/>
        <pc:sldMkLst>
          <pc:docMk/>
          <pc:sldMk cId="2303551007" sldId="503"/>
        </pc:sldMkLst>
      </pc:sldChg>
      <pc:sldChg chg="del mod modShow">
        <pc:chgData name="Mitul Shah" userId="7c5814cd-d3c9-4359-8376-58faf53cd4df" providerId="ADAL" clId="{C4038E6B-6F46-4CA3-831A-D88DE9B1392D}" dt="2022-02-08T17:47:56.701" v="86" actId="47"/>
        <pc:sldMkLst>
          <pc:docMk/>
          <pc:sldMk cId="3903881255" sldId="2076137852"/>
        </pc:sldMkLst>
      </pc:sldChg>
      <pc:sldChg chg="del mod modShow">
        <pc:chgData name="Mitul Shah" userId="7c5814cd-d3c9-4359-8376-58faf53cd4df" providerId="ADAL" clId="{C4038E6B-6F46-4CA3-831A-D88DE9B1392D}" dt="2022-02-09T05:07:20.689" v="1252" actId="47"/>
        <pc:sldMkLst>
          <pc:docMk/>
          <pc:sldMk cId="2872888012" sldId="2076138454"/>
        </pc:sldMkLst>
      </pc:sldChg>
      <pc:sldChg chg="addSp delSp modSp mod modShow">
        <pc:chgData name="Mitul Shah" userId="7c5814cd-d3c9-4359-8376-58faf53cd4df" providerId="ADAL" clId="{C4038E6B-6F46-4CA3-831A-D88DE9B1392D}" dt="2022-02-09T05:07:42.705" v="1253" actId="20577"/>
        <pc:sldMkLst>
          <pc:docMk/>
          <pc:sldMk cId="92773590" sldId="2076138468"/>
        </pc:sldMkLst>
        <pc:spChg chg="mod">
          <ac:chgData name="Mitul Shah" userId="7c5814cd-d3c9-4359-8376-58faf53cd4df" providerId="ADAL" clId="{C4038E6B-6F46-4CA3-831A-D88DE9B1392D}" dt="2022-02-08T17:20:18.443" v="70" actId="1076"/>
          <ac:spMkLst>
            <pc:docMk/>
            <pc:sldMk cId="92773590" sldId="2076138468"/>
            <ac:spMk id="3" creationId="{D2D5D6E4-6B8F-E04E-97F2-F97D7B33081A}"/>
          </ac:spMkLst>
        </pc:spChg>
        <pc:spChg chg="mod">
          <ac:chgData name="Mitul Shah" userId="7c5814cd-d3c9-4359-8376-58faf53cd4df" providerId="ADAL" clId="{C4038E6B-6F46-4CA3-831A-D88DE9B1392D}" dt="2022-02-09T05:07:42.705" v="1253" actId="20577"/>
          <ac:spMkLst>
            <pc:docMk/>
            <pc:sldMk cId="92773590" sldId="2076138468"/>
            <ac:spMk id="4" creationId="{DC3EE3E9-3CDB-1140-9929-C6FA41835A90}"/>
          </ac:spMkLst>
        </pc:spChg>
        <pc:spChg chg="add del mod">
          <ac:chgData name="Mitul Shah" userId="7c5814cd-d3c9-4359-8376-58faf53cd4df" providerId="ADAL" clId="{C4038E6B-6F46-4CA3-831A-D88DE9B1392D}" dt="2022-02-08T18:52:04.006" v="418" actId="478"/>
          <ac:spMkLst>
            <pc:docMk/>
            <pc:sldMk cId="92773590" sldId="2076138468"/>
            <ac:spMk id="5" creationId="{18CDEC16-8FB6-4E0E-BB60-26FB6708910E}"/>
          </ac:spMkLst>
        </pc:spChg>
        <pc:spChg chg="add del mod">
          <ac:chgData name="Mitul Shah" userId="7c5814cd-d3c9-4359-8376-58faf53cd4df" providerId="ADAL" clId="{C4038E6B-6F46-4CA3-831A-D88DE9B1392D}" dt="2022-02-08T18:52:17.767" v="422" actId="478"/>
          <ac:spMkLst>
            <pc:docMk/>
            <pc:sldMk cId="92773590" sldId="2076138468"/>
            <ac:spMk id="8" creationId="{BFC634C6-AFFD-46EF-9C53-DD54C1D291E8}"/>
          </ac:spMkLst>
        </pc:spChg>
        <pc:spChg chg="add">
          <ac:chgData name="Mitul Shah" userId="7c5814cd-d3c9-4359-8376-58faf53cd4df" providerId="ADAL" clId="{C4038E6B-6F46-4CA3-831A-D88DE9B1392D}" dt="2022-02-09T05:07:14.421" v="1251" actId="22"/>
          <ac:spMkLst>
            <pc:docMk/>
            <pc:sldMk cId="92773590" sldId="2076138468"/>
            <ac:spMk id="10" creationId="{630330C7-74AB-4E11-9E3A-6C306AF20827}"/>
          </ac:spMkLst>
        </pc:spChg>
        <pc:spChg chg="mod">
          <ac:chgData name="Mitul Shah" userId="7c5814cd-d3c9-4359-8376-58faf53cd4df" providerId="ADAL" clId="{C4038E6B-6F46-4CA3-831A-D88DE9B1392D}" dt="2022-02-08T17:20:18.443" v="70" actId="1076"/>
          <ac:spMkLst>
            <pc:docMk/>
            <pc:sldMk cId="92773590" sldId="2076138468"/>
            <ac:spMk id="21" creationId="{C715A1A4-CD97-472A-896A-2D78E409FCD4}"/>
          </ac:spMkLst>
        </pc:spChg>
        <pc:spChg chg="mod">
          <ac:chgData name="Mitul Shah" userId="7c5814cd-d3c9-4359-8376-58faf53cd4df" providerId="ADAL" clId="{C4038E6B-6F46-4CA3-831A-D88DE9B1392D}" dt="2022-02-08T17:20:18.443" v="70" actId="1076"/>
          <ac:spMkLst>
            <pc:docMk/>
            <pc:sldMk cId="92773590" sldId="2076138468"/>
            <ac:spMk id="24" creationId="{F87043AA-A8C0-4436-A68C-066671263920}"/>
          </ac:spMkLst>
        </pc:spChg>
        <pc:spChg chg="mod">
          <ac:chgData name="Mitul Shah" userId="7c5814cd-d3c9-4359-8376-58faf53cd4df" providerId="ADAL" clId="{C4038E6B-6F46-4CA3-831A-D88DE9B1392D}" dt="2022-02-08T17:20:18.443" v="70" actId="1076"/>
          <ac:spMkLst>
            <pc:docMk/>
            <pc:sldMk cId="92773590" sldId="2076138468"/>
            <ac:spMk id="28" creationId="{6E5B1544-D3B5-43EE-9BF7-A49B31FDBA1D}"/>
          </ac:spMkLst>
        </pc:spChg>
        <pc:picChg chg="mod ord">
          <ac:chgData name="Mitul Shah" userId="7c5814cd-d3c9-4359-8376-58faf53cd4df" providerId="ADAL" clId="{C4038E6B-6F46-4CA3-831A-D88DE9B1392D}" dt="2022-02-08T18:52:13.502" v="420" actId="167"/>
          <ac:picMkLst>
            <pc:docMk/>
            <pc:sldMk cId="92773590" sldId="2076138468"/>
            <ac:picMk id="6" creationId="{A0CE3C7F-81C5-4D3A-B94F-43D25D272741}"/>
          </ac:picMkLst>
        </pc:picChg>
        <pc:picChg chg="add">
          <ac:chgData name="Mitul Shah" userId="7c5814cd-d3c9-4359-8376-58faf53cd4df" providerId="ADAL" clId="{C4038E6B-6F46-4CA3-831A-D88DE9B1392D}" dt="2022-02-09T05:07:14.421" v="1251" actId="22"/>
          <ac:picMkLst>
            <pc:docMk/>
            <pc:sldMk cId="92773590" sldId="2076138468"/>
            <ac:picMk id="9" creationId="{A1E77B2C-2536-4F64-B11C-481C39AF6744}"/>
          </ac:picMkLst>
        </pc:picChg>
        <pc:picChg chg="mod">
          <ac:chgData name="Mitul Shah" userId="7c5814cd-d3c9-4359-8376-58faf53cd4df" providerId="ADAL" clId="{C4038E6B-6F46-4CA3-831A-D88DE9B1392D}" dt="2022-02-08T17:20:18.443" v="70" actId="1076"/>
          <ac:picMkLst>
            <pc:docMk/>
            <pc:sldMk cId="92773590" sldId="2076138468"/>
            <ac:picMk id="13" creationId="{F9E0B09C-2D94-4B2E-AACB-1D8466E85F14}"/>
          </ac:picMkLst>
        </pc:picChg>
        <pc:picChg chg="mod">
          <ac:chgData name="Mitul Shah" userId="7c5814cd-d3c9-4359-8376-58faf53cd4df" providerId="ADAL" clId="{C4038E6B-6F46-4CA3-831A-D88DE9B1392D}" dt="2022-02-08T17:20:18.443" v="70" actId="1076"/>
          <ac:picMkLst>
            <pc:docMk/>
            <pc:sldMk cId="92773590" sldId="2076138468"/>
            <ac:picMk id="15" creationId="{19B443EF-13DC-4BE2-B14B-15A821F41124}"/>
          </ac:picMkLst>
        </pc:picChg>
        <pc:picChg chg="del mod">
          <ac:chgData name="Mitul Shah" userId="7c5814cd-d3c9-4359-8376-58faf53cd4df" providerId="ADAL" clId="{C4038E6B-6F46-4CA3-831A-D88DE9B1392D}" dt="2022-02-09T05:05:57.520" v="1246" actId="478"/>
          <ac:picMkLst>
            <pc:docMk/>
            <pc:sldMk cId="92773590" sldId="2076138468"/>
            <ac:picMk id="17" creationId="{A4401E5A-EBFC-4F0B-A55F-81741105287E}"/>
          </ac:picMkLst>
        </pc:picChg>
        <pc:picChg chg="add del mod">
          <ac:chgData name="Mitul Shah" userId="7c5814cd-d3c9-4359-8376-58faf53cd4df" providerId="ADAL" clId="{C4038E6B-6F46-4CA3-831A-D88DE9B1392D}" dt="2022-02-08T18:52:15.236" v="421" actId="478"/>
          <ac:picMkLst>
            <pc:docMk/>
            <pc:sldMk cId="92773590" sldId="2076138468"/>
            <ac:picMk id="18" creationId="{D37984C8-873D-6347-A136-27C9C5B2524F}"/>
          </ac:picMkLst>
        </pc:picChg>
        <pc:picChg chg="mod">
          <ac:chgData name="Mitul Shah" userId="7c5814cd-d3c9-4359-8376-58faf53cd4df" providerId="ADAL" clId="{C4038E6B-6F46-4CA3-831A-D88DE9B1392D}" dt="2022-02-08T17:20:18.443" v="70" actId="1076"/>
          <ac:picMkLst>
            <pc:docMk/>
            <pc:sldMk cId="92773590" sldId="2076138468"/>
            <ac:picMk id="19" creationId="{924065D1-A89D-4719-BBED-1319B8F849F1}"/>
          </ac:picMkLst>
        </pc:picChg>
        <pc:picChg chg="add del mod">
          <ac:chgData name="Mitul Shah" userId="7c5814cd-d3c9-4359-8376-58faf53cd4df" providerId="ADAL" clId="{C4038E6B-6F46-4CA3-831A-D88DE9B1392D}" dt="2022-02-09T05:07:13.954" v="1250" actId="478"/>
          <ac:picMkLst>
            <pc:docMk/>
            <pc:sldMk cId="92773590" sldId="2076138468"/>
            <ac:picMk id="1026" creationId="{A9CD45E1-E3C0-435E-87EA-3396DDE9F32F}"/>
          </ac:picMkLst>
        </pc:picChg>
      </pc:sldChg>
      <pc:sldChg chg="del">
        <pc:chgData name="Mitul Shah" userId="7c5814cd-d3c9-4359-8376-58faf53cd4df" providerId="ADAL" clId="{C4038E6B-6F46-4CA3-831A-D88DE9B1392D}" dt="2022-02-08T21:59:28.468" v="431" actId="47"/>
        <pc:sldMkLst>
          <pc:docMk/>
          <pc:sldMk cId="2719624178" sldId="2076138472"/>
        </pc:sldMkLst>
      </pc:sldChg>
      <pc:sldChg chg="add del mod modShow">
        <pc:chgData name="Mitul Shah" userId="7c5814cd-d3c9-4359-8376-58faf53cd4df" providerId="ADAL" clId="{C4038E6B-6F46-4CA3-831A-D88DE9B1392D}" dt="2022-02-08T17:47:54.819" v="85" actId="47"/>
        <pc:sldMkLst>
          <pc:docMk/>
          <pc:sldMk cId="3447167080" sldId="2076138473"/>
        </pc:sldMkLst>
      </pc:sldChg>
      <pc:sldChg chg="addSp delSp modSp mod modClrScheme chgLayout modNotesTx">
        <pc:chgData name="Mitul Shah" userId="7c5814cd-d3c9-4359-8376-58faf53cd4df" providerId="ADAL" clId="{C4038E6B-6F46-4CA3-831A-D88DE9B1392D}" dt="2022-02-09T13:48:16.777" v="1497" actId="1440"/>
        <pc:sldMkLst>
          <pc:docMk/>
          <pc:sldMk cId="2289210847" sldId="2076138474"/>
        </pc:sldMkLst>
        <pc:spChg chg="mod ord">
          <ac:chgData name="Mitul Shah" userId="7c5814cd-d3c9-4359-8376-58faf53cd4df" providerId="ADAL" clId="{C4038E6B-6F46-4CA3-831A-D88DE9B1392D}" dt="2022-02-09T07:21:46.015" v="1329" actId="700"/>
          <ac:spMkLst>
            <pc:docMk/>
            <pc:sldMk cId="2289210847" sldId="2076138474"/>
            <ac:spMk id="2" creationId="{092E0140-4B2E-491C-8D9A-A25C09E18617}"/>
          </ac:spMkLst>
        </pc:spChg>
        <pc:spChg chg="add del mod">
          <ac:chgData name="Mitul Shah" userId="7c5814cd-d3c9-4359-8376-58faf53cd4df" providerId="ADAL" clId="{C4038E6B-6F46-4CA3-831A-D88DE9B1392D}" dt="2022-02-09T07:08:02.287" v="1266" actId="478"/>
          <ac:spMkLst>
            <pc:docMk/>
            <pc:sldMk cId="2289210847" sldId="2076138474"/>
            <ac:spMk id="6" creationId="{F4DA1D3C-E9C8-40B7-BC22-E437AAAFCAEA}"/>
          </ac:spMkLst>
        </pc:spChg>
        <pc:spChg chg="add del mod">
          <ac:chgData name="Mitul Shah" userId="7c5814cd-d3c9-4359-8376-58faf53cd4df" providerId="ADAL" clId="{C4038E6B-6F46-4CA3-831A-D88DE9B1392D}" dt="2022-02-09T07:07:56.512" v="1264" actId="478"/>
          <ac:spMkLst>
            <pc:docMk/>
            <pc:sldMk cId="2289210847" sldId="2076138474"/>
            <ac:spMk id="7" creationId="{1463CA80-3A95-4448-A72D-7D361CFF1F81}"/>
          </ac:spMkLst>
        </pc:spChg>
        <pc:spChg chg="del mod">
          <ac:chgData name="Mitul Shah" userId="7c5814cd-d3c9-4359-8376-58faf53cd4df" providerId="ADAL" clId="{C4038E6B-6F46-4CA3-831A-D88DE9B1392D}" dt="2022-02-09T07:07:59.384" v="1265" actId="478"/>
          <ac:spMkLst>
            <pc:docMk/>
            <pc:sldMk cId="2289210847" sldId="2076138474"/>
            <ac:spMk id="9" creationId="{3B88D0E7-7FED-4596-A832-BE973E139B08}"/>
          </ac:spMkLst>
        </pc:spChg>
        <pc:spChg chg="mod ord">
          <ac:chgData name="Mitul Shah" userId="7c5814cd-d3c9-4359-8376-58faf53cd4df" providerId="ADAL" clId="{C4038E6B-6F46-4CA3-831A-D88DE9B1392D}" dt="2022-02-09T07:22:42.201" v="1338" actId="1076"/>
          <ac:spMkLst>
            <pc:docMk/>
            <pc:sldMk cId="2289210847" sldId="2076138474"/>
            <ac:spMk id="10" creationId="{CDA1EA75-53F2-4F53-8D93-69997ADBE047}"/>
          </ac:spMkLst>
        </pc:spChg>
        <pc:spChg chg="del mod">
          <ac:chgData name="Mitul Shah" userId="7c5814cd-d3c9-4359-8376-58faf53cd4df" providerId="ADAL" clId="{C4038E6B-6F46-4CA3-831A-D88DE9B1392D}" dt="2022-02-09T07:07:59.384" v="1265" actId="478"/>
          <ac:spMkLst>
            <pc:docMk/>
            <pc:sldMk cId="2289210847" sldId="2076138474"/>
            <ac:spMk id="11" creationId="{9CEB0DE1-FD07-4457-8D3B-166AC1D7DA37}"/>
          </ac:spMkLst>
        </pc:spChg>
        <pc:spChg chg="mod ord">
          <ac:chgData name="Mitul Shah" userId="7c5814cd-d3c9-4359-8376-58faf53cd4df" providerId="ADAL" clId="{C4038E6B-6F46-4CA3-831A-D88DE9B1392D}" dt="2022-02-09T07:22:38.271" v="1337" actId="1076"/>
          <ac:spMkLst>
            <pc:docMk/>
            <pc:sldMk cId="2289210847" sldId="2076138474"/>
            <ac:spMk id="12" creationId="{D352385D-F07D-4FA2-BF4C-4F314AE03E58}"/>
          </ac:spMkLst>
        </pc:spChg>
        <pc:spChg chg="add del mod">
          <ac:chgData name="Mitul Shah" userId="7c5814cd-d3c9-4359-8376-58faf53cd4df" providerId="ADAL" clId="{C4038E6B-6F46-4CA3-831A-D88DE9B1392D}" dt="2022-02-09T07:08:02.287" v="1266" actId="478"/>
          <ac:spMkLst>
            <pc:docMk/>
            <pc:sldMk cId="2289210847" sldId="2076138474"/>
            <ac:spMk id="13" creationId="{68C4582F-2347-4807-90BF-801D90094F5D}"/>
          </ac:spMkLst>
        </pc:spChg>
        <pc:picChg chg="add del">
          <ac:chgData name="Mitul Shah" userId="7c5814cd-d3c9-4359-8376-58faf53cd4df" providerId="ADAL" clId="{C4038E6B-6F46-4CA3-831A-D88DE9B1392D}" dt="2022-02-09T07:07:08.633" v="1258" actId="22"/>
          <ac:picMkLst>
            <pc:docMk/>
            <pc:sldMk cId="2289210847" sldId="2076138474"/>
            <ac:picMk id="4" creationId="{95BEA2CE-9151-49BD-A322-221156784622}"/>
          </ac:picMkLst>
        </pc:picChg>
        <pc:picChg chg="add mod">
          <ac:chgData name="Mitul Shah" userId="7c5814cd-d3c9-4359-8376-58faf53cd4df" providerId="ADAL" clId="{C4038E6B-6F46-4CA3-831A-D88DE9B1392D}" dt="2022-02-09T13:48:16.777" v="1497" actId="1440"/>
          <ac:picMkLst>
            <pc:docMk/>
            <pc:sldMk cId="2289210847" sldId="2076138474"/>
            <ac:picMk id="15" creationId="{E5D26AF2-AAB1-4F0B-953B-C115526FA358}"/>
          </ac:picMkLst>
        </pc:picChg>
      </pc:sldChg>
      <pc:sldChg chg="new del">
        <pc:chgData name="Mitul Shah" userId="7c5814cd-d3c9-4359-8376-58faf53cd4df" providerId="ADAL" clId="{C4038E6B-6F46-4CA3-831A-D88DE9B1392D}" dt="2022-02-08T17:47:17.713" v="84" actId="47"/>
        <pc:sldMkLst>
          <pc:docMk/>
          <pc:sldMk cId="428998760" sldId="2076138475"/>
        </pc:sldMkLst>
      </pc:sldChg>
      <pc:sldChg chg="addSp delSp modSp new mod ord modClrScheme chgLayout">
        <pc:chgData name="Mitul Shah" userId="7c5814cd-d3c9-4359-8376-58faf53cd4df" providerId="ADAL" clId="{C4038E6B-6F46-4CA3-831A-D88DE9B1392D}" dt="2022-02-09T21:12:03.013" v="1793"/>
        <pc:sldMkLst>
          <pc:docMk/>
          <pc:sldMk cId="2611851402" sldId="2076138475"/>
        </pc:sldMkLst>
        <pc:spChg chg="add del mod ord">
          <ac:chgData name="Mitul Shah" userId="7c5814cd-d3c9-4359-8376-58faf53cd4df" providerId="ADAL" clId="{C4038E6B-6F46-4CA3-831A-D88DE9B1392D}" dt="2022-02-08T17:53:24.271" v="135" actId="700"/>
          <ac:spMkLst>
            <pc:docMk/>
            <pc:sldMk cId="2611851402" sldId="2076138475"/>
            <ac:spMk id="2" creationId="{1126BDAD-905A-4F58-B1F5-6199A939545F}"/>
          </ac:spMkLst>
        </pc:spChg>
        <pc:spChg chg="add del mod ord">
          <ac:chgData name="Mitul Shah" userId="7c5814cd-d3c9-4359-8376-58faf53cd4df" providerId="ADAL" clId="{C4038E6B-6F46-4CA3-831A-D88DE9B1392D}" dt="2022-02-08T17:53:24.271" v="135" actId="700"/>
          <ac:spMkLst>
            <pc:docMk/>
            <pc:sldMk cId="2611851402" sldId="2076138475"/>
            <ac:spMk id="3" creationId="{46E77960-4F7C-4E4E-9611-FCFC9F905882}"/>
          </ac:spMkLst>
        </pc:spChg>
        <pc:spChg chg="add del mod ord">
          <ac:chgData name="Mitul Shah" userId="7c5814cd-d3c9-4359-8376-58faf53cd4df" providerId="ADAL" clId="{C4038E6B-6F46-4CA3-831A-D88DE9B1392D}" dt="2022-02-08T17:53:10.651" v="134" actId="700"/>
          <ac:spMkLst>
            <pc:docMk/>
            <pc:sldMk cId="2611851402" sldId="2076138475"/>
            <ac:spMk id="4" creationId="{C7B95DA0-F870-4B3F-8C1F-6BD8B0209E05}"/>
          </ac:spMkLst>
        </pc:spChg>
        <pc:spChg chg="add del mod ord">
          <ac:chgData name="Mitul Shah" userId="7c5814cd-d3c9-4359-8376-58faf53cd4df" providerId="ADAL" clId="{C4038E6B-6F46-4CA3-831A-D88DE9B1392D}" dt="2022-02-08T17:53:10.651" v="134" actId="700"/>
          <ac:spMkLst>
            <pc:docMk/>
            <pc:sldMk cId="2611851402" sldId="2076138475"/>
            <ac:spMk id="5" creationId="{C2932021-80E4-4C10-BE9B-3429BC1A7AFF}"/>
          </ac:spMkLst>
        </pc:spChg>
        <pc:spChg chg="add del mod ord">
          <ac:chgData name="Mitul Shah" userId="7c5814cd-d3c9-4359-8376-58faf53cd4df" providerId="ADAL" clId="{C4038E6B-6F46-4CA3-831A-D88DE9B1392D}" dt="2022-02-08T17:53:10.651" v="134" actId="700"/>
          <ac:spMkLst>
            <pc:docMk/>
            <pc:sldMk cId="2611851402" sldId="2076138475"/>
            <ac:spMk id="6" creationId="{C5DFEF7D-9D96-4AB1-A3F5-F99DF1E1D27E}"/>
          </ac:spMkLst>
        </pc:spChg>
        <pc:spChg chg="add del mod ord">
          <ac:chgData name="Mitul Shah" userId="7c5814cd-d3c9-4359-8376-58faf53cd4df" providerId="ADAL" clId="{C4038E6B-6F46-4CA3-831A-D88DE9B1392D}" dt="2022-02-08T17:53:10.651" v="134" actId="700"/>
          <ac:spMkLst>
            <pc:docMk/>
            <pc:sldMk cId="2611851402" sldId="2076138475"/>
            <ac:spMk id="7" creationId="{566A999B-EC84-4131-B553-F1EAFBE181C9}"/>
          </ac:spMkLst>
        </pc:spChg>
        <pc:spChg chg="add del mod ord">
          <ac:chgData name="Mitul Shah" userId="7c5814cd-d3c9-4359-8376-58faf53cd4df" providerId="ADAL" clId="{C4038E6B-6F46-4CA3-831A-D88DE9B1392D}" dt="2022-02-08T17:53:10.651" v="134" actId="700"/>
          <ac:spMkLst>
            <pc:docMk/>
            <pc:sldMk cId="2611851402" sldId="2076138475"/>
            <ac:spMk id="8" creationId="{6F0ED176-BF0E-4782-91CA-FF429718BF4E}"/>
          </ac:spMkLst>
        </pc:spChg>
        <pc:spChg chg="add del mod ord">
          <ac:chgData name="Mitul Shah" userId="7c5814cd-d3c9-4359-8376-58faf53cd4df" providerId="ADAL" clId="{C4038E6B-6F46-4CA3-831A-D88DE9B1392D}" dt="2022-02-08T17:53:10.651" v="134" actId="700"/>
          <ac:spMkLst>
            <pc:docMk/>
            <pc:sldMk cId="2611851402" sldId="2076138475"/>
            <ac:spMk id="9" creationId="{40E925BB-F577-471B-B6FB-E37E8E5E1C22}"/>
          </ac:spMkLst>
        </pc:spChg>
        <pc:spChg chg="add del mod ord">
          <ac:chgData name="Mitul Shah" userId="7c5814cd-d3c9-4359-8376-58faf53cd4df" providerId="ADAL" clId="{C4038E6B-6F46-4CA3-831A-D88DE9B1392D}" dt="2022-02-08T17:53:10.651" v="134" actId="700"/>
          <ac:spMkLst>
            <pc:docMk/>
            <pc:sldMk cId="2611851402" sldId="2076138475"/>
            <ac:spMk id="10" creationId="{70139F7D-AC9C-41FE-8501-BD17BB100889}"/>
          </ac:spMkLst>
        </pc:spChg>
        <pc:spChg chg="add mod">
          <ac:chgData name="Mitul Shah" userId="7c5814cd-d3c9-4359-8376-58faf53cd4df" providerId="ADAL" clId="{C4038E6B-6F46-4CA3-831A-D88DE9B1392D}" dt="2022-02-09T05:05:12.573" v="1245" actId="113"/>
          <ac:spMkLst>
            <pc:docMk/>
            <pc:sldMk cId="2611851402" sldId="2076138475"/>
            <ac:spMk id="10" creationId="{A4A7C19B-A674-49F6-8495-E2032523B281}"/>
          </ac:spMkLst>
        </pc:spChg>
        <pc:spChg chg="add del mod ord">
          <ac:chgData name="Mitul Shah" userId="7c5814cd-d3c9-4359-8376-58faf53cd4df" providerId="ADAL" clId="{C4038E6B-6F46-4CA3-831A-D88DE9B1392D}" dt="2022-02-08T17:53:10.651" v="134" actId="700"/>
          <ac:spMkLst>
            <pc:docMk/>
            <pc:sldMk cId="2611851402" sldId="2076138475"/>
            <ac:spMk id="11" creationId="{920150CB-F583-41E1-8F52-8687A52C3470}"/>
          </ac:spMkLst>
        </pc:spChg>
        <pc:spChg chg="add mod">
          <ac:chgData name="Mitul Shah" userId="7c5814cd-d3c9-4359-8376-58faf53cd4df" providerId="ADAL" clId="{C4038E6B-6F46-4CA3-831A-D88DE9B1392D}" dt="2022-02-09T04:58:58.536" v="924" actId="14100"/>
          <ac:spMkLst>
            <pc:docMk/>
            <pc:sldMk cId="2611851402" sldId="2076138475"/>
            <ac:spMk id="11" creationId="{BC9E1A30-ECF7-47C5-8A9C-A0B2154E7B21}"/>
          </ac:spMkLst>
        </pc:spChg>
        <pc:spChg chg="add del mod ord">
          <ac:chgData name="Mitul Shah" userId="7c5814cd-d3c9-4359-8376-58faf53cd4df" providerId="ADAL" clId="{C4038E6B-6F46-4CA3-831A-D88DE9B1392D}" dt="2022-02-08T17:53:10.651" v="134" actId="700"/>
          <ac:spMkLst>
            <pc:docMk/>
            <pc:sldMk cId="2611851402" sldId="2076138475"/>
            <ac:spMk id="12" creationId="{DE5973C3-7B61-41A9-9C24-426E4609A503}"/>
          </ac:spMkLst>
        </pc:spChg>
        <pc:spChg chg="add del mod ord">
          <ac:chgData name="Mitul Shah" userId="7c5814cd-d3c9-4359-8376-58faf53cd4df" providerId="ADAL" clId="{C4038E6B-6F46-4CA3-831A-D88DE9B1392D}" dt="2022-02-08T17:53:10.651" v="134" actId="700"/>
          <ac:spMkLst>
            <pc:docMk/>
            <pc:sldMk cId="2611851402" sldId="2076138475"/>
            <ac:spMk id="13" creationId="{C851DDC4-99FA-4DC0-BEFB-C3E9B5720EC6}"/>
          </ac:spMkLst>
        </pc:spChg>
        <pc:spChg chg="add del mod ord">
          <ac:chgData name="Mitul Shah" userId="7c5814cd-d3c9-4359-8376-58faf53cd4df" providerId="ADAL" clId="{C4038E6B-6F46-4CA3-831A-D88DE9B1392D}" dt="2022-02-08T17:53:10.651" v="134" actId="700"/>
          <ac:spMkLst>
            <pc:docMk/>
            <pc:sldMk cId="2611851402" sldId="2076138475"/>
            <ac:spMk id="14" creationId="{8D21DAED-55EB-487D-BE66-0657544C658E}"/>
          </ac:spMkLst>
        </pc:spChg>
        <pc:spChg chg="add del mod ord">
          <ac:chgData name="Mitul Shah" userId="7c5814cd-d3c9-4359-8376-58faf53cd4df" providerId="ADAL" clId="{C4038E6B-6F46-4CA3-831A-D88DE9B1392D}" dt="2022-02-08T17:53:10.651" v="134" actId="700"/>
          <ac:spMkLst>
            <pc:docMk/>
            <pc:sldMk cId="2611851402" sldId="2076138475"/>
            <ac:spMk id="15" creationId="{6DBB5799-1641-4222-B15C-4F2BBF073A51}"/>
          </ac:spMkLst>
        </pc:spChg>
        <pc:spChg chg="add del mod ord">
          <ac:chgData name="Mitul Shah" userId="7c5814cd-d3c9-4359-8376-58faf53cd4df" providerId="ADAL" clId="{C4038E6B-6F46-4CA3-831A-D88DE9B1392D}" dt="2022-02-08T17:53:09.202" v="133" actId="700"/>
          <ac:spMkLst>
            <pc:docMk/>
            <pc:sldMk cId="2611851402" sldId="2076138475"/>
            <ac:spMk id="16" creationId="{272590AD-76A2-49C9-8F24-B608C2E90C76}"/>
          </ac:spMkLst>
        </pc:spChg>
        <pc:spChg chg="add del mod ord">
          <ac:chgData name="Mitul Shah" userId="7c5814cd-d3c9-4359-8376-58faf53cd4df" providerId="ADAL" clId="{C4038E6B-6F46-4CA3-831A-D88DE9B1392D}" dt="2022-02-08T17:53:09.202" v="133" actId="700"/>
          <ac:spMkLst>
            <pc:docMk/>
            <pc:sldMk cId="2611851402" sldId="2076138475"/>
            <ac:spMk id="17" creationId="{1D7CE550-D83E-4B0A-B9ED-4CBAE945E2E6}"/>
          </ac:spMkLst>
        </pc:spChg>
        <pc:spChg chg="add del mod ord">
          <ac:chgData name="Mitul Shah" userId="7c5814cd-d3c9-4359-8376-58faf53cd4df" providerId="ADAL" clId="{C4038E6B-6F46-4CA3-831A-D88DE9B1392D}" dt="2022-02-08T17:53:09.202" v="133" actId="700"/>
          <ac:spMkLst>
            <pc:docMk/>
            <pc:sldMk cId="2611851402" sldId="2076138475"/>
            <ac:spMk id="18" creationId="{55A5D5A1-39FA-4A50-9B6C-66D39150CA88}"/>
          </ac:spMkLst>
        </pc:spChg>
        <pc:spChg chg="add del mod ord">
          <ac:chgData name="Mitul Shah" userId="7c5814cd-d3c9-4359-8376-58faf53cd4df" providerId="ADAL" clId="{C4038E6B-6F46-4CA3-831A-D88DE9B1392D}" dt="2022-02-08T17:53:09.202" v="133" actId="700"/>
          <ac:spMkLst>
            <pc:docMk/>
            <pc:sldMk cId="2611851402" sldId="2076138475"/>
            <ac:spMk id="19" creationId="{E199365E-BB31-4A70-929B-81441FD1B739}"/>
          </ac:spMkLst>
        </pc:spChg>
        <pc:spChg chg="add del mod ord">
          <ac:chgData name="Mitul Shah" userId="7c5814cd-d3c9-4359-8376-58faf53cd4df" providerId="ADAL" clId="{C4038E6B-6F46-4CA3-831A-D88DE9B1392D}" dt="2022-02-08T17:53:09.202" v="133" actId="700"/>
          <ac:spMkLst>
            <pc:docMk/>
            <pc:sldMk cId="2611851402" sldId="2076138475"/>
            <ac:spMk id="20" creationId="{002DC933-3FB1-4201-8890-8FB62482AEAC}"/>
          </ac:spMkLst>
        </pc:spChg>
        <pc:spChg chg="add del mod ord">
          <ac:chgData name="Mitul Shah" userId="7c5814cd-d3c9-4359-8376-58faf53cd4df" providerId="ADAL" clId="{C4038E6B-6F46-4CA3-831A-D88DE9B1392D}" dt="2022-02-08T17:53:09.202" v="133" actId="700"/>
          <ac:spMkLst>
            <pc:docMk/>
            <pc:sldMk cId="2611851402" sldId="2076138475"/>
            <ac:spMk id="21" creationId="{153664F5-3D89-4D99-9616-0779B89EA2B9}"/>
          </ac:spMkLst>
        </pc:spChg>
        <pc:spChg chg="add del mod ord">
          <ac:chgData name="Mitul Shah" userId="7c5814cd-d3c9-4359-8376-58faf53cd4df" providerId="ADAL" clId="{C4038E6B-6F46-4CA3-831A-D88DE9B1392D}" dt="2022-02-08T17:53:09.202" v="133" actId="700"/>
          <ac:spMkLst>
            <pc:docMk/>
            <pc:sldMk cId="2611851402" sldId="2076138475"/>
            <ac:spMk id="22" creationId="{68317632-8934-4993-84E8-64496B5FB56B}"/>
          </ac:spMkLst>
        </pc:spChg>
        <pc:spChg chg="add del mod ord">
          <ac:chgData name="Mitul Shah" userId="7c5814cd-d3c9-4359-8376-58faf53cd4df" providerId="ADAL" clId="{C4038E6B-6F46-4CA3-831A-D88DE9B1392D}" dt="2022-02-08T17:53:09.202" v="133" actId="700"/>
          <ac:spMkLst>
            <pc:docMk/>
            <pc:sldMk cId="2611851402" sldId="2076138475"/>
            <ac:spMk id="23" creationId="{E6D35791-D58B-43CA-A51E-953D1BFDB721}"/>
          </ac:spMkLst>
        </pc:spChg>
        <pc:spChg chg="add del mod ord">
          <ac:chgData name="Mitul Shah" userId="7c5814cd-d3c9-4359-8376-58faf53cd4df" providerId="ADAL" clId="{C4038E6B-6F46-4CA3-831A-D88DE9B1392D}" dt="2022-02-08T17:53:09.202" v="133" actId="700"/>
          <ac:spMkLst>
            <pc:docMk/>
            <pc:sldMk cId="2611851402" sldId="2076138475"/>
            <ac:spMk id="24" creationId="{E002D8EC-A446-4D2E-B950-48D0F8AA7B90}"/>
          </ac:spMkLst>
        </pc:spChg>
        <pc:spChg chg="add del mod ord">
          <ac:chgData name="Mitul Shah" userId="7c5814cd-d3c9-4359-8376-58faf53cd4df" providerId="ADAL" clId="{C4038E6B-6F46-4CA3-831A-D88DE9B1392D}" dt="2022-02-08T17:53:09.202" v="133" actId="700"/>
          <ac:spMkLst>
            <pc:docMk/>
            <pc:sldMk cId="2611851402" sldId="2076138475"/>
            <ac:spMk id="25" creationId="{E8313AF1-A31B-4D7D-AF45-6DC0594E3995}"/>
          </ac:spMkLst>
        </pc:spChg>
        <pc:spChg chg="add del mod ord">
          <ac:chgData name="Mitul Shah" userId="7c5814cd-d3c9-4359-8376-58faf53cd4df" providerId="ADAL" clId="{C4038E6B-6F46-4CA3-831A-D88DE9B1392D}" dt="2022-02-08T17:53:09.202" v="133" actId="700"/>
          <ac:spMkLst>
            <pc:docMk/>
            <pc:sldMk cId="2611851402" sldId="2076138475"/>
            <ac:spMk id="26" creationId="{3F1E99D8-95E7-4F13-B35A-A74235A44166}"/>
          </ac:spMkLst>
        </pc:spChg>
        <pc:spChg chg="add del mod ord">
          <ac:chgData name="Mitul Shah" userId="7c5814cd-d3c9-4359-8376-58faf53cd4df" providerId="ADAL" clId="{C4038E6B-6F46-4CA3-831A-D88DE9B1392D}" dt="2022-02-08T17:53:09.202" v="133" actId="700"/>
          <ac:spMkLst>
            <pc:docMk/>
            <pc:sldMk cId="2611851402" sldId="2076138475"/>
            <ac:spMk id="27" creationId="{3C5EDBB3-E69C-4A4B-A6DD-9872553CC860}"/>
          </ac:spMkLst>
        </pc:spChg>
        <pc:spChg chg="add del mod ord">
          <ac:chgData name="Mitul Shah" userId="7c5814cd-d3c9-4359-8376-58faf53cd4df" providerId="ADAL" clId="{C4038E6B-6F46-4CA3-831A-D88DE9B1392D}" dt="2022-02-08T17:53:09.202" v="133" actId="700"/>
          <ac:spMkLst>
            <pc:docMk/>
            <pc:sldMk cId="2611851402" sldId="2076138475"/>
            <ac:spMk id="28" creationId="{CF84EB9C-6427-4002-97B3-996086A360F0}"/>
          </ac:spMkLst>
        </pc:spChg>
        <pc:spChg chg="add del mod ord">
          <ac:chgData name="Mitul Shah" userId="7c5814cd-d3c9-4359-8376-58faf53cd4df" providerId="ADAL" clId="{C4038E6B-6F46-4CA3-831A-D88DE9B1392D}" dt="2022-02-08T17:53:09.202" v="133" actId="700"/>
          <ac:spMkLst>
            <pc:docMk/>
            <pc:sldMk cId="2611851402" sldId="2076138475"/>
            <ac:spMk id="29" creationId="{708D875F-E3CE-46A4-B359-9ED0A83F8161}"/>
          </ac:spMkLst>
        </pc:spChg>
        <pc:spChg chg="add del mod ord">
          <ac:chgData name="Mitul Shah" userId="7c5814cd-d3c9-4359-8376-58faf53cd4df" providerId="ADAL" clId="{C4038E6B-6F46-4CA3-831A-D88DE9B1392D}" dt="2022-02-08T17:53:31.660" v="137" actId="478"/>
          <ac:spMkLst>
            <pc:docMk/>
            <pc:sldMk cId="2611851402" sldId="2076138475"/>
            <ac:spMk id="30" creationId="{3EFA1DAF-0934-45C8-B996-9C5A114C8639}"/>
          </ac:spMkLst>
        </pc:spChg>
        <pc:spChg chg="add del mod ord">
          <ac:chgData name="Mitul Shah" userId="7c5814cd-d3c9-4359-8376-58faf53cd4df" providerId="ADAL" clId="{C4038E6B-6F46-4CA3-831A-D88DE9B1392D}" dt="2022-02-08T17:53:28.583" v="136" actId="478"/>
          <ac:spMkLst>
            <pc:docMk/>
            <pc:sldMk cId="2611851402" sldId="2076138475"/>
            <ac:spMk id="31" creationId="{8E42BD00-1CB2-4C53-AE93-F8AA52686023}"/>
          </ac:spMkLst>
        </pc:spChg>
        <pc:spChg chg="add del mod ord">
          <ac:chgData name="Mitul Shah" userId="7c5814cd-d3c9-4359-8376-58faf53cd4df" providerId="ADAL" clId="{C4038E6B-6F46-4CA3-831A-D88DE9B1392D}" dt="2022-02-08T17:53:28.583" v="136" actId="478"/>
          <ac:spMkLst>
            <pc:docMk/>
            <pc:sldMk cId="2611851402" sldId="2076138475"/>
            <ac:spMk id="32" creationId="{B74EAAE6-3602-4B33-AB25-D836C706128B}"/>
          </ac:spMkLst>
        </pc:spChg>
        <pc:spChg chg="add mod">
          <ac:chgData name="Mitul Shah" userId="7c5814cd-d3c9-4359-8376-58faf53cd4df" providerId="ADAL" clId="{C4038E6B-6F46-4CA3-831A-D88DE9B1392D}" dt="2022-02-08T18:00:15.698" v="394" actId="1076"/>
          <ac:spMkLst>
            <pc:docMk/>
            <pc:sldMk cId="2611851402" sldId="2076138475"/>
            <ac:spMk id="34" creationId="{4C09090B-C0C8-413F-B0CA-C133B2013329}"/>
          </ac:spMkLst>
        </pc:spChg>
        <pc:spChg chg="add mod">
          <ac:chgData name="Mitul Shah" userId="7c5814cd-d3c9-4359-8376-58faf53cd4df" providerId="ADAL" clId="{C4038E6B-6F46-4CA3-831A-D88DE9B1392D}" dt="2022-02-08T18:10:37.100" v="398" actId="207"/>
          <ac:spMkLst>
            <pc:docMk/>
            <pc:sldMk cId="2611851402" sldId="2076138475"/>
            <ac:spMk id="35" creationId="{5B7E4A86-4965-4A91-A994-DFDC1AE6B8FF}"/>
          </ac:spMkLst>
        </pc:spChg>
        <pc:spChg chg="add mod">
          <ac:chgData name="Mitul Shah" userId="7c5814cd-d3c9-4359-8376-58faf53cd4df" providerId="ADAL" clId="{C4038E6B-6F46-4CA3-831A-D88DE9B1392D}" dt="2022-02-08T18:10:47.599" v="399" actId="114"/>
          <ac:spMkLst>
            <pc:docMk/>
            <pc:sldMk cId="2611851402" sldId="2076138475"/>
            <ac:spMk id="37" creationId="{9D07D8C1-953D-4383-9BAF-03EADBAAA1D3}"/>
          </ac:spMkLst>
        </pc:spChg>
        <pc:spChg chg="add del mod">
          <ac:chgData name="Mitul Shah" userId="7c5814cd-d3c9-4359-8376-58faf53cd4df" providerId="ADAL" clId="{C4038E6B-6F46-4CA3-831A-D88DE9B1392D}" dt="2022-02-09T05:03:09.444" v="1192" actId="478"/>
          <ac:spMkLst>
            <pc:docMk/>
            <pc:sldMk cId="2611851402" sldId="2076138475"/>
            <ac:spMk id="39" creationId="{9BDF871F-F8BD-479B-AEC4-5F5F1F8A28DB}"/>
          </ac:spMkLst>
        </pc:spChg>
        <pc:picChg chg="add del mod">
          <ac:chgData name="Mitul Shah" userId="7c5814cd-d3c9-4359-8376-58faf53cd4df" providerId="ADAL" clId="{C4038E6B-6F46-4CA3-831A-D88DE9B1392D}" dt="2022-02-08T18:57:34.331" v="427" actId="478"/>
          <ac:picMkLst>
            <pc:docMk/>
            <pc:sldMk cId="2611851402" sldId="2076138475"/>
            <ac:picMk id="2" creationId="{5D36AA44-82BF-41BD-BF9A-C24AB8358FE3}"/>
          </ac:picMkLst>
        </pc:picChg>
        <pc:picChg chg="add mod">
          <ac:chgData name="Mitul Shah" userId="7c5814cd-d3c9-4359-8376-58faf53cd4df" providerId="ADAL" clId="{C4038E6B-6F46-4CA3-831A-D88DE9B1392D}" dt="2022-02-09T05:03:00.689" v="1190" actId="1076"/>
          <ac:picMkLst>
            <pc:docMk/>
            <pc:sldMk cId="2611851402" sldId="2076138475"/>
            <ac:picMk id="41" creationId="{8CCC7DBB-11E4-4CD3-9698-CD132C474DAD}"/>
          </ac:picMkLst>
        </pc:picChg>
        <pc:picChg chg="add mod">
          <ac:chgData name="Mitul Shah" userId="7c5814cd-d3c9-4359-8376-58faf53cd4df" providerId="ADAL" clId="{C4038E6B-6F46-4CA3-831A-D88DE9B1392D}" dt="2022-02-08T18:00:00.153" v="389" actId="1076"/>
          <ac:picMkLst>
            <pc:docMk/>
            <pc:sldMk cId="2611851402" sldId="2076138475"/>
            <ac:picMk id="43" creationId="{DB4F5873-D710-40F0-96D4-A568A9FC138E}"/>
          </ac:picMkLst>
        </pc:picChg>
      </pc:sldChg>
      <pc:sldChg chg="addSp delSp modSp add mod ord modClrScheme chgLayout">
        <pc:chgData name="Mitul Shah" userId="7c5814cd-d3c9-4359-8376-58faf53cd4df" providerId="ADAL" clId="{C4038E6B-6F46-4CA3-831A-D88DE9B1392D}" dt="2022-02-09T13:48:20.826" v="1498" actId="1440"/>
        <pc:sldMkLst>
          <pc:docMk/>
          <pc:sldMk cId="3096062551" sldId="2076138476"/>
        </pc:sldMkLst>
        <pc:spChg chg="mod ord">
          <ac:chgData name="Mitul Shah" userId="7c5814cd-d3c9-4359-8376-58faf53cd4df" providerId="ADAL" clId="{C4038E6B-6F46-4CA3-831A-D88DE9B1392D}" dt="2022-02-09T07:20:51.727" v="1322" actId="700"/>
          <ac:spMkLst>
            <pc:docMk/>
            <pc:sldMk cId="3096062551" sldId="2076138476"/>
            <ac:spMk id="2" creationId="{092E0140-4B2E-491C-8D9A-A25C09E18617}"/>
          </ac:spMkLst>
        </pc:spChg>
        <pc:spChg chg="add del mod">
          <ac:chgData name="Mitul Shah" userId="7c5814cd-d3c9-4359-8376-58faf53cd4df" providerId="ADAL" clId="{C4038E6B-6F46-4CA3-831A-D88DE9B1392D}" dt="2022-02-09T07:07:39.923" v="1261" actId="478"/>
          <ac:spMkLst>
            <pc:docMk/>
            <pc:sldMk cId="3096062551" sldId="2076138476"/>
            <ac:spMk id="4" creationId="{FF1F5BAA-4564-4C1E-988E-96A26642BE9D}"/>
          </ac:spMkLst>
        </pc:spChg>
        <pc:spChg chg="add del mod">
          <ac:chgData name="Mitul Shah" userId="7c5814cd-d3c9-4359-8376-58faf53cd4df" providerId="ADAL" clId="{C4038E6B-6F46-4CA3-831A-D88DE9B1392D}" dt="2022-02-09T07:07:39.923" v="1261" actId="478"/>
          <ac:spMkLst>
            <pc:docMk/>
            <pc:sldMk cId="3096062551" sldId="2076138476"/>
            <ac:spMk id="6" creationId="{045E4AE1-7D06-43B0-8093-EA1E5E40129C}"/>
          </ac:spMkLst>
        </pc:spChg>
        <pc:spChg chg="del">
          <ac:chgData name="Mitul Shah" userId="7c5814cd-d3c9-4359-8376-58faf53cd4df" providerId="ADAL" clId="{C4038E6B-6F46-4CA3-831A-D88DE9B1392D}" dt="2022-02-09T07:10:47.406" v="1280" actId="478"/>
          <ac:spMkLst>
            <pc:docMk/>
            <pc:sldMk cId="3096062551" sldId="2076138476"/>
            <ac:spMk id="7" creationId="{1463CA80-3A95-4448-A72D-7D361CFF1F81}"/>
          </ac:spMkLst>
        </pc:spChg>
        <pc:spChg chg="mod ord">
          <ac:chgData name="Mitul Shah" userId="7c5814cd-d3c9-4359-8376-58faf53cd4df" providerId="ADAL" clId="{C4038E6B-6F46-4CA3-831A-D88DE9B1392D}" dt="2022-02-09T07:22:27.980" v="1336" actId="1076"/>
          <ac:spMkLst>
            <pc:docMk/>
            <pc:sldMk cId="3096062551" sldId="2076138476"/>
            <ac:spMk id="9" creationId="{3B88D0E7-7FED-4596-A832-BE973E139B08}"/>
          </ac:spMkLst>
        </pc:spChg>
        <pc:spChg chg="del">
          <ac:chgData name="Mitul Shah" userId="7c5814cd-d3c9-4359-8376-58faf53cd4df" providerId="ADAL" clId="{C4038E6B-6F46-4CA3-831A-D88DE9B1392D}" dt="2022-02-09T07:07:37.580" v="1260" actId="478"/>
          <ac:spMkLst>
            <pc:docMk/>
            <pc:sldMk cId="3096062551" sldId="2076138476"/>
            <ac:spMk id="10" creationId="{CDA1EA75-53F2-4F53-8D93-69997ADBE047}"/>
          </ac:spMkLst>
        </pc:spChg>
        <pc:spChg chg="mod ord">
          <ac:chgData name="Mitul Shah" userId="7c5814cd-d3c9-4359-8376-58faf53cd4df" providerId="ADAL" clId="{C4038E6B-6F46-4CA3-831A-D88DE9B1392D}" dt="2022-02-09T07:21:18.210" v="1326" actId="1076"/>
          <ac:spMkLst>
            <pc:docMk/>
            <pc:sldMk cId="3096062551" sldId="2076138476"/>
            <ac:spMk id="11" creationId="{9CEB0DE1-FD07-4457-8D3B-166AC1D7DA37}"/>
          </ac:spMkLst>
        </pc:spChg>
        <pc:spChg chg="del">
          <ac:chgData name="Mitul Shah" userId="7c5814cd-d3c9-4359-8376-58faf53cd4df" providerId="ADAL" clId="{C4038E6B-6F46-4CA3-831A-D88DE9B1392D}" dt="2022-02-09T07:07:37.580" v="1260" actId="478"/>
          <ac:spMkLst>
            <pc:docMk/>
            <pc:sldMk cId="3096062551" sldId="2076138476"/>
            <ac:spMk id="12" creationId="{D352385D-F07D-4FA2-BF4C-4F314AE03E58}"/>
          </ac:spMkLst>
        </pc:spChg>
        <pc:picChg chg="add del mod">
          <ac:chgData name="Mitul Shah" userId="7c5814cd-d3c9-4359-8376-58faf53cd4df" providerId="ADAL" clId="{C4038E6B-6F46-4CA3-831A-D88DE9B1392D}" dt="2022-02-09T07:12:18.758" v="1313" actId="478"/>
          <ac:picMkLst>
            <pc:docMk/>
            <pc:sldMk cId="3096062551" sldId="2076138476"/>
            <ac:picMk id="13" creationId="{345B50E8-E1AF-42E0-9CC4-69BC767CC679}"/>
          </ac:picMkLst>
        </pc:picChg>
        <pc:picChg chg="add mod">
          <ac:chgData name="Mitul Shah" userId="7c5814cd-d3c9-4359-8376-58faf53cd4df" providerId="ADAL" clId="{C4038E6B-6F46-4CA3-831A-D88DE9B1392D}" dt="2022-02-09T13:48:20.826" v="1498" actId="1440"/>
          <ac:picMkLst>
            <pc:docMk/>
            <pc:sldMk cId="3096062551" sldId="2076138476"/>
            <ac:picMk id="15" creationId="{E932AFED-48B4-4E1E-880F-8CA2E5070C91}"/>
          </ac:picMkLst>
        </pc:picChg>
      </pc:sldChg>
      <pc:sldChg chg="modSp new mod">
        <pc:chgData name="Mitul Shah" userId="7c5814cd-d3c9-4359-8376-58faf53cd4df" providerId="ADAL" clId="{C4038E6B-6F46-4CA3-831A-D88DE9B1392D}" dt="2022-02-09T20:07:31.743" v="1788" actId="20577"/>
        <pc:sldMkLst>
          <pc:docMk/>
          <pc:sldMk cId="1735184719" sldId="2076138477"/>
        </pc:sldMkLst>
        <pc:spChg chg="mod">
          <ac:chgData name="Mitul Shah" userId="7c5814cd-d3c9-4359-8376-58faf53cd4df" providerId="ADAL" clId="{C4038E6B-6F46-4CA3-831A-D88DE9B1392D}" dt="2022-02-09T20:04:36.128" v="1541" actId="20577"/>
          <ac:spMkLst>
            <pc:docMk/>
            <pc:sldMk cId="1735184719" sldId="2076138477"/>
            <ac:spMk id="2" creationId="{7A07F8B2-88A2-48DB-AABD-C3D75CFC011F}"/>
          </ac:spMkLst>
        </pc:spChg>
        <pc:spChg chg="mod">
          <ac:chgData name="Mitul Shah" userId="7c5814cd-d3c9-4359-8376-58faf53cd4df" providerId="ADAL" clId="{C4038E6B-6F46-4CA3-831A-D88DE9B1392D}" dt="2022-02-09T20:07:31.743" v="1788" actId="20577"/>
          <ac:spMkLst>
            <pc:docMk/>
            <pc:sldMk cId="1735184719" sldId="2076138477"/>
            <ac:spMk id="3" creationId="{C5516202-2C50-41F7-84C6-1AB08EF85A29}"/>
          </ac:spMkLst>
        </pc:spChg>
      </pc:sldChg>
      <pc:sldChg chg="add del">
        <pc:chgData name="Mitul Shah" userId="7c5814cd-d3c9-4359-8376-58faf53cd4df" providerId="ADAL" clId="{C4038E6B-6F46-4CA3-831A-D88DE9B1392D}" dt="2022-02-09T07:08:16.485" v="1269"/>
        <pc:sldMkLst>
          <pc:docMk/>
          <pc:sldMk cId="3311568107" sldId="2076138477"/>
        </pc:sldMkLst>
      </pc:sldChg>
      <pc:sldChg chg="addSp new del mod">
        <pc:chgData name="Mitul Shah" userId="7c5814cd-d3c9-4359-8376-58faf53cd4df" providerId="ADAL" clId="{C4038E6B-6F46-4CA3-831A-D88DE9B1392D}" dt="2022-02-09T20:08:48.533" v="1791" actId="47"/>
        <pc:sldMkLst>
          <pc:docMk/>
          <pc:sldMk cId="3838587336" sldId="2076138478"/>
        </pc:sldMkLst>
        <pc:spChg chg="add">
          <ac:chgData name="Mitul Shah" userId="7c5814cd-d3c9-4359-8376-58faf53cd4df" providerId="ADAL" clId="{C4038E6B-6F46-4CA3-831A-D88DE9B1392D}" dt="2022-02-09T20:07:55.821" v="1790" actId="22"/>
          <ac:spMkLst>
            <pc:docMk/>
            <pc:sldMk cId="3838587336" sldId="2076138478"/>
            <ac:spMk id="5" creationId="{18145FA7-F55B-4CAF-8D33-6235D79F35C8}"/>
          </ac:spMkLst>
        </pc:spChg>
        <pc:picChg chg="add">
          <ac:chgData name="Mitul Shah" userId="7c5814cd-d3c9-4359-8376-58faf53cd4df" providerId="ADAL" clId="{C4038E6B-6F46-4CA3-831A-D88DE9B1392D}" dt="2022-02-09T20:07:55.821" v="1790" actId="22"/>
          <ac:picMkLst>
            <pc:docMk/>
            <pc:sldMk cId="3838587336" sldId="2076138478"/>
            <ac:picMk id="3" creationId="{69800FF8-3A03-4B73-A3C5-DDEC7F212DBC}"/>
          </ac:picMkLst>
        </pc:picChg>
      </pc:sldChg>
      <pc:sldChg chg="add">
        <pc:chgData name="Mitul Shah" userId="7c5814cd-d3c9-4359-8376-58faf53cd4df" providerId="ADAL" clId="{C4038E6B-6F46-4CA3-831A-D88DE9B1392D}" dt="2022-02-09T21:12:09.947" v="1794"/>
        <pc:sldMkLst>
          <pc:docMk/>
          <pc:sldMk cId="4156777321" sldId="2076138478"/>
        </pc:sldMkLst>
      </pc:sldChg>
      <pc:sldChg chg="add del">
        <pc:chgData name="Mitul Shah" userId="7c5814cd-d3c9-4359-8376-58faf53cd4df" providerId="ADAL" clId="{C4038E6B-6F46-4CA3-831A-D88DE9B1392D}" dt="2022-02-09T07:17:58.497" v="1320" actId="47"/>
        <pc:sldMkLst>
          <pc:docMk/>
          <pc:sldMk cId="2447964554" sldId="2076138485"/>
        </pc:sldMkLst>
      </pc:sldChg>
      <pc:sldMasterChg chg="addSldLayout delSldLayout">
        <pc:chgData name="Mitul Shah" userId="7c5814cd-d3c9-4359-8376-58faf53cd4df" providerId="ADAL" clId="{C4038E6B-6F46-4CA3-831A-D88DE9B1392D}" dt="2022-02-08T22:02:02.612" v="432" actId="47"/>
        <pc:sldMasterMkLst>
          <pc:docMk/>
          <pc:sldMasterMk cId="3588427678" sldId="2147484229"/>
        </pc:sldMasterMkLst>
        <pc:sldLayoutChg chg="add del">
          <pc:chgData name="Mitul Shah" userId="7c5814cd-d3c9-4359-8376-58faf53cd4df" providerId="ADAL" clId="{C4038E6B-6F46-4CA3-831A-D88DE9B1392D}" dt="2022-02-08T17:48:02.946" v="88" actId="47"/>
          <pc:sldLayoutMkLst>
            <pc:docMk/>
            <pc:sldMasterMk cId="3588427678" sldId="2147484229"/>
            <pc:sldLayoutMk cId="1487544491" sldId="2147485430"/>
          </pc:sldLayoutMkLst>
        </pc:sldLayoutChg>
        <pc:sldLayoutChg chg="del">
          <pc:chgData name="Mitul Shah" userId="7c5814cd-d3c9-4359-8376-58faf53cd4df" providerId="ADAL" clId="{C4038E6B-6F46-4CA3-831A-D88DE9B1392D}" dt="2022-02-08T22:02:02.612" v="432" actId="47"/>
          <pc:sldLayoutMkLst>
            <pc:docMk/>
            <pc:sldMasterMk cId="3588427678" sldId="2147484229"/>
            <pc:sldLayoutMk cId="1607847307" sldId="2147485431"/>
          </pc:sldLayoutMkLst>
        </pc:sldLayoutChg>
      </pc:sldMasterChg>
    </pc:docChg>
  </pc:docChgLst>
  <pc:docChgLst>
    <pc:chgData name="John Carney" userId="5c106ea3-b203-4902-8803-fa9a79df6057" providerId="ADAL" clId="{A4EB1395-8307-4AFB-80D8-6B28B2919AC2}"/>
    <pc:docChg chg="modSld">
      <pc:chgData name="John Carney" userId="5c106ea3-b203-4902-8803-fa9a79df6057" providerId="ADAL" clId="{A4EB1395-8307-4AFB-80D8-6B28B2919AC2}" dt="2021-10-20T20:28:22.797" v="6" actId="729"/>
      <pc:docMkLst>
        <pc:docMk/>
      </pc:docMkLst>
      <pc:sldChg chg="mod modShow">
        <pc:chgData name="John Carney" userId="5c106ea3-b203-4902-8803-fa9a79df6057" providerId="ADAL" clId="{A4EB1395-8307-4AFB-80D8-6B28B2919AC2}" dt="2021-10-20T20:28:22.797" v="6" actId="729"/>
        <pc:sldMkLst>
          <pc:docMk/>
          <pc:sldMk cId="2872888012" sldId="2076138454"/>
        </pc:sldMkLst>
      </pc:sldChg>
      <pc:sldChg chg="mod modShow">
        <pc:chgData name="John Carney" userId="5c106ea3-b203-4902-8803-fa9a79df6057" providerId="ADAL" clId="{A4EB1395-8307-4AFB-80D8-6B28B2919AC2}" dt="2021-10-20T20:28:22.797" v="6" actId="729"/>
        <pc:sldMkLst>
          <pc:docMk/>
          <pc:sldMk cId="92773590" sldId="2076138468"/>
        </pc:sldMkLst>
      </pc:sldChg>
      <pc:sldChg chg="modNotesTx">
        <pc:chgData name="John Carney" userId="5c106ea3-b203-4902-8803-fa9a79df6057" providerId="ADAL" clId="{A4EB1395-8307-4AFB-80D8-6B28B2919AC2}" dt="2021-10-20T19:54:14.545" v="5" actId="20577"/>
        <pc:sldMkLst>
          <pc:docMk/>
          <pc:sldMk cId="2719624178" sldId="2076138472"/>
        </pc:sldMkLst>
      </pc:sldChg>
    </pc:docChg>
  </pc:docChgLst>
  <pc:docChgLst>
    <pc:chgData name="Jim Blizzard" userId="S::jimblizz@microsoft.com::4bd81e00-8cc9-481c-a8e4-aea3ac8b39f7" providerId="AD" clId="Web-{A4291709-1A0D-4C83-87CB-8FDE1CC9598A}"/>
    <pc:docChg chg="modSld">
      <pc:chgData name="Jim Blizzard" userId="S::jimblizz@microsoft.com::4bd81e00-8cc9-481c-a8e4-aea3ac8b39f7" providerId="AD" clId="Web-{A4291709-1A0D-4C83-87CB-8FDE1CC9598A}" dt="2021-07-31T21:19:17.923" v="19" actId="20577"/>
      <pc:docMkLst>
        <pc:docMk/>
      </pc:docMkLst>
      <pc:sldChg chg="modSp">
        <pc:chgData name="Jim Blizzard" userId="S::jimblizz@microsoft.com::4bd81e00-8cc9-481c-a8e4-aea3ac8b39f7" providerId="AD" clId="Web-{A4291709-1A0D-4C83-87CB-8FDE1CC9598A}" dt="2021-07-31T21:19:17.923" v="19" actId="20577"/>
        <pc:sldMkLst>
          <pc:docMk/>
          <pc:sldMk cId="1174568435" sldId="2076138468"/>
        </pc:sldMkLst>
        <pc:spChg chg="mod">
          <ac:chgData name="Jim Blizzard" userId="S::jimblizz@microsoft.com::4bd81e00-8cc9-481c-a8e4-aea3ac8b39f7" providerId="AD" clId="Web-{A4291709-1A0D-4C83-87CB-8FDE1CC9598A}" dt="2021-07-31T21:19:17.923" v="19" actId="20577"/>
          <ac:spMkLst>
            <pc:docMk/>
            <pc:sldMk cId="1174568435" sldId="2076138468"/>
            <ac:spMk id="4" creationId="{C3D9F1C3-1A6A-0043-B6F0-28422B39AD04}"/>
          </ac:spMkLst>
        </pc:spChg>
      </pc:sldChg>
    </pc:docChg>
  </pc:docChgLst>
  <pc:docChgLst>
    <pc:chgData name="Mitul Shah" userId="7c5814cd-d3c9-4359-8376-58faf53cd4df" providerId="ADAL" clId="{F240798D-C640-489F-9DEA-09477363D55E}"/>
    <pc:docChg chg="addSld delSld modSld">
      <pc:chgData name="Mitul Shah" userId="7c5814cd-d3c9-4359-8376-58faf53cd4df" providerId="ADAL" clId="{F240798D-C640-489F-9DEA-09477363D55E}" dt="2022-06-07T21:11:11.671" v="53" actId="20577"/>
      <pc:docMkLst>
        <pc:docMk/>
      </pc:docMkLst>
      <pc:sldChg chg="del">
        <pc:chgData name="Mitul Shah" userId="7c5814cd-d3c9-4359-8376-58faf53cd4df" providerId="ADAL" clId="{F240798D-C640-489F-9DEA-09477363D55E}" dt="2022-06-07T17:52:01.113" v="2" actId="47"/>
        <pc:sldMkLst>
          <pc:docMk/>
          <pc:sldMk cId="2289210847" sldId="2076138474"/>
        </pc:sldMkLst>
      </pc:sldChg>
      <pc:sldChg chg="add del">
        <pc:chgData name="Mitul Shah" userId="7c5814cd-d3c9-4359-8376-58faf53cd4df" providerId="ADAL" clId="{F240798D-C640-489F-9DEA-09477363D55E}" dt="2022-06-07T17:52:26.016" v="4"/>
        <pc:sldMkLst>
          <pc:docMk/>
          <pc:sldMk cId="2611851402" sldId="2076138475"/>
        </pc:sldMkLst>
      </pc:sldChg>
      <pc:sldChg chg="modSp mod">
        <pc:chgData name="Mitul Shah" userId="7c5814cd-d3c9-4359-8376-58faf53cd4df" providerId="ADAL" clId="{F240798D-C640-489F-9DEA-09477363D55E}" dt="2022-06-07T21:11:11.671" v="53" actId="20577"/>
        <pc:sldMkLst>
          <pc:docMk/>
          <pc:sldMk cId="3096062551" sldId="2076138476"/>
        </pc:sldMkLst>
        <pc:spChg chg="mod">
          <ac:chgData name="Mitul Shah" userId="7c5814cd-d3c9-4359-8376-58faf53cd4df" providerId="ADAL" clId="{F240798D-C640-489F-9DEA-09477363D55E}" dt="2022-06-07T21:11:11.671" v="53" actId="20577"/>
          <ac:spMkLst>
            <pc:docMk/>
            <pc:sldMk cId="3096062551" sldId="2076138476"/>
            <ac:spMk id="9" creationId="{3B88D0E7-7FED-4596-A832-BE973E139B08}"/>
          </ac:spMkLst>
        </pc:spChg>
      </pc:sldChg>
      <pc:sldChg chg="add">
        <pc:chgData name="Mitul Shah" userId="7c5814cd-d3c9-4359-8376-58faf53cd4df" providerId="ADAL" clId="{F240798D-C640-489F-9DEA-09477363D55E}" dt="2022-06-07T17:51:56.089" v="1"/>
        <pc:sldMkLst>
          <pc:docMk/>
          <pc:sldMk cId="1116506351" sldId="2076138478"/>
        </pc:sldMkLst>
      </pc:sldChg>
      <pc:sldChg chg="del">
        <pc:chgData name="Mitul Shah" userId="7c5814cd-d3c9-4359-8376-58faf53cd4df" providerId="ADAL" clId="{F240798D-C640-489F-9DEA-09477363D55E}" dt="2022-06-07T17:51:54.203" v="0" actId="47"/>
        <pc:sldMkLst>
          <pc:docMk/>
          <pc:sldMk cId="4156777321" sldId="2076138478"/>
        </pc:sldMkLst>
      </pc:sldChg>
    </pc:docChg>
  </pc:docChgLst>
  <pc:docChgLst>
    <pc:chgData name="Mitul Shah" userId="7c5814cd-d3c9-4359-8376-58faf53cd4df" providerId="ADAL" clId="{02F8CD5D-3338-461E-A197-84B61C0E101C}"/>
    <pc:docChg chg="undo redo custSel addSld delSld modSld">
      <pc:chgData name="Mitul Shah" userId="7c5814cd-d3c9-4359-8376-58faf53cd4df" providerId="ADAL" clId="{02F8CD5D-3338-461E-A197-84B61C0E101C}" dt="2021-10-20T06:12:41.371" v="1565" actId="20577"/>
      <pc:docMkLst>
        <pc:docMk/>
      </pc:docMkLst>
      <pc:sldChg chg="modSp add mod modTransition">
        <pc:chgData name="Mitul Shah" userId="7c5814cd-d3c9-4359-8376-58faf53cd4df" providerId="ADAL" clId="{02F8CD5D-3338-461E-A197-84B61C0E101C}" dt="2021-10-20T06:12:41.371" v="1565" actId="20577"/>
        <pc:sldMkLst>
          <pc:docMk/>
          <pc:sldMk cId="2303551007" sldId="503"/>
        </pc:sldMkLst>
        <pc:spChg chg="mod">
          <ac:chgData name="Mitul Shah" userId="7c5814cd-d3c9-4359-8376-58faf53cd4df" providerId="ADAL" clId="{02F8CD5D-3338-461E-A197-84B61C0E101C}" dt="2021-10-20T06:10:32.561" v="1481" actId="207"/>
          <ac:spMkLst>
            <pc:docMk/>
            <pc:sldMk cId="2303551007" sldId="503"/>
            <ac:spMk id="2" creationId="{00000000-0000-0000-0000-000000000000}"/>
          </ac:spMkLst>
        </pc:spChg>
        <pc:spChg chg="mod">
          <ac:chgData name="Mitul Shah" userId="7c5814cd-d3c9-4359-8376-58faf53cd4df" providerId="ADAL" clId="{02F8CD5D-3338-461E-A197-84B61C0E101C}" dt="2021-10-20T06:10:23.949" v="1474" actId="207"/>
          <ac:spMkLst>
            <pc:docMk/>
            <pc:sldMk cId="2303551007" sldId="503"/>
            <ac:spMk id="10" creationId="{00000000-0000-0000-0000-000000000000}"/>
          </ac:spMkLst>
        </pc:spChg>
        <pc:spChg chg="mod">
          <ac:chgData name="Mitul Shah" userId="7c5814cd-d3c9-4359-8376-58faf53cd4df" providerId="ADAL" clId="{02F8CD5D-3338-461E-A197-84B61C0E101C}" dt="2021-10-20T06:10:23.613" v="1473" actId="207"/>
          <ac:spMkLst>
            <pc:docMk/>
            <pc:sldMk cId="2303551007" sldId="503"/>
            <ac:spMk id="11" creationId="{00000000-0000-0000-0000-000000000000}"/>
          </ac:spMkLst>
        </pc:spChg>
        <pc:spChg chg="mod">
          <ac:chgData name="Mitul Shah" userId="7c5814cd-d3c9-4359-8376-58faf53cd4df" providerId="ADAL" clId="{02F8CD5D-3338-461E-A197-84B61C0E101C}" dt="2021-10-20T06:10:23.204" v="1472" actId="207"/>
          <ac:spMkLst>
            <pc:docMk/>
            <pc:sldMk cId="2303551007" sldId="503"/>
            <ac:spMk id="12" creationId="{00000000-0000-0000-0000-000000000000}"/>
          </ac:spMkLst>
        </pc:spChg>
        <pc:spChg chg="mod">
          <ac:chgData name="Mitul Shah" userId="7c5814cd-d3c9-4359-8376-58faf53cd4df" providerId="ADAL" clId="{02F8CD5D-3338-461E-A197-84B61C0E101C}" dt="2021-10-20T06:12:41.371" v="1565" actId="20577"/>
          <ac:spMkLst>
            <pc:docMk/>
            <pc:sldMk cId="2303551007" sldId="503"/>
            <ac:spMk id="16" creationId="{00000000-0000-0000-0000-000000000000}"/>
          </ac:spMkLst>
        </pc:spChg>
      </pc:sldChg>
      <pc:sldChg chg="add del">
        <pc:chgData name="Mitul Shah" userId="7c5814cd-d3c9-4359-8376-58faf53cd4df" providerId="ADAL" clId="{02F8CD5D-3338-461E-A197-84B61C0E101C}" dt="2021-10-20T04:28:41.720" v="1"/>
        <pc:sldMkLst>
          <pc:docMk/>
          <pc:sldMk cId="92773590" sldId="2076138468"/>
        </pc:sldMkLst>
      </pc:sldChg>
      <pc:sldChg chg="modSp mod">
        <pc:chgData name="Mitul Shah" userId="7c5814cd-d3c9-4359-8376-58faf53cd4df" providerId="ADAL" clId="{02F8CD5D-3338-461E-A197-84B61C0E101C}" dt="2021-10-20T06:10:28.984" v="1479" actId="1076"/>
        <pc:sldMkLst>
          <pc:docMk/>
          <pc:sldMk cId="2719624178" sldId="2076138472"/>
        </pc:sldMkLst>
        <pc:spChg chg="mod">
          <ac:chgData name="Mitul Shah" userId="7c5814cd-d3c9-4359-8376-58faf53cd4df" providerId="ADAL" clId="{02F8CD5D-3338-461E-A197-84B61C0E101C}" dt="2021-10-20T06:10:28.065" v="1478" actId="255"/>
          <ac:spMkLst>
            <pc:docMk/>
            <pc:sldMk cId="2719624178" sldId="2076138472"/>
            <ac:spMk id="3" creationId="{5D7880FC-163A-6D46-B79B-C3E6C519777F}"/>
          </ac:spMkLst>
        </pc:spChg>
        <pc:picChg chg="mod">
          <ac:chgData name="Mitul Shah" userId="7c5814cd-d3c9-4359-8376-58faf53cd4df" providerId="ADAL" clId="{02F8CD5D-3338-461E-A197-84B61C0E101C}" dt="2021-10-20T06:10:28.984" v="1479" actId="1076"/>
          <ac:picMkLst>
            <pc:docMk/>
            <pc:sldMk cId="2719624178" sldId="2076138472"/>
            <ac:picMk id="6" creationId="{563AB5B1-8D44-46F2-AD29-51DA0179E7A8}"/>
          </ac:picMkLst>
        </pc:picChg>
      </pc:sldChg>
      <pc:sldChg chg="addSp delSp add del mod">
        <pc:chgData name="Mitul Shah" userId="7c5814cd-d3c9-4359-8376-58faf53cd4df" providerId="ADAL" clId="{02F8CD5D-3338-461E-A197-84B61C0E101C}" dt="2021-10-20T05:48:08.373" v="9" actId="22"/>
        <pc:sldMkLst>
          <pc:docMk/>
          <pc:sldMk cId="3447167080" sldId="2076138473"/>
        </pc:sldMkLst>
        <pc:picChg chg="del">
          <ac:chgData name="Mitul Shah" userId="7c5814cd-d3c9-4359-8376-58faf53cd4df" providerId="ADAL" clId="{02F8CD5D-3338-461E-A197-84B61C0E101C}" dt="2021-10-20T05:16:44.732" v="4" actId="478"/>
          <ac:picMkLst>
            <pc:docMk/>
            <pc:sldMk cId="3447167080" sldId="2076138473"/>
            <ac:picMk id="5" creationId="{6DC011E7-3266-4734-A08B-C84629046531}"/>
          </ac:picMkLst>
        </pc:picChg>
        <pc:picChg chg="add">
          <ac:chgData name="Mitul Shah" userId="7c5814cd-d3c9-4359-8376-58faf53cd4df" providerId="ADAL" clId="{02F8CD5D-3338-461E-A197-84B61C0E101C}" dt="2021-10-20T05:17:36.784" v="7" actId="22"/>
          <ac:picMkLst>
            <pc:docMk/>
            <pc:sldMk cId="3447167080" sldId="2076138473"/>
            <ac:picMk id="5" creationId="{DEF6B717-BB77-4518-91C6-D23D23B1A99E}"/>
          </ac:picMkLst>
        </pc:picChg>
      </pc:sldChg>
      <pc:sldChg chg="addSp delSp modSp new mod modClrScheme chgLayout">
        <pc:chgData name="Mitul Shah" userId="7c5814cd-d3c9-4359-8376-58faf53cd4df" providerId="ADAL" clId="{02F8CD5D-3338-461E-A197-84B61C0E101C}" dt="2021-10-20T06:11:23.520" v="1555" actId="20577"/>
        <pc:sldMkLst>
          <pc:docMk/>
          <pc:sldMk cId="2289210847" sldId="2076138474"/>
        </pc:sldMkLst>
        <pc:spChg chg="mod ord">
          <ac:chgData name="Mitul Shah" userId="7c5814cd-d3c9-4359-8376-58faf53cd4df" providerId="ADAL" clId="{02F8CD5D-3338-461E-A197-84B61C0E101C}" dt="2021-10-20T06:11:23.520" v="1555" actId="20577"/>
          <ac:spMkLst>
            <pc:docMk/>
            <pc:sldMk cId="2289210847" sldId="2076138474"/>
            <ac:spMk id="2" creationId="{092E0140-4B2E-491C-8D9A-A25C09E18617}"/>
          </ac:spMkLst>
        </pc:spChg>
        <pc:spChg chg="del">
          <ac:chgData name="Mitul Shah" userId="7c5814cd-d3c9-4359-8376-58faf53cd4df" providerId="ADAL" clId="{02F8CD5D-3338-461E-A197-84B61C0E101C}" dt="2021-10-20T05:51:23.214" v="45" actId="478"/>
          <ac:spMkLst>
            <pc:docMk/>
            <pc:sldMk cId="2289210847" sldId="2076138474"/>
            <ac:spMk id="3" creationId="{0201E2CD-4977-400D-8011-DBECD0F16B97}"/>
          </ac:spMkLst>
        </pc:spChg>
        <pc:spChg chg="del">
          <ac:chgData name="Mitul Shah" userId="7c5814cd-d3c9-4359-8376-58faf53cd4df" providerId="ADAL" clId="{02F8CD5D-3338-461E-A197-84B61C0E101C}" dt="2021-10-20T05:51:23.214" v="45" actId="478"/>
          <ac:spMkLst>
            <pc:docMk/>
            <pc:sldMk cId="2289210847" sldId="2076138474"/>
            <ac:spMk id="4" creationId="{9C86BD74-B571-4770-B4F7-5257E1AC4321}"/>
          </ac:spMkLst>
        </pc:spChg>
        <pc:spChg chg="del">
          <ac:chgData name="Mitul Shah" userId="7c5814cd-d3c9-4359-8376-58faf53cd4df" providerId="ADAL" clId="{02F8CD5D-3338-461E-A197-84B61C0E101C}" dt="2021-10-20T05:51:23.214" v="45" actId="478"/>
          <ac:spMkLst>
            <pc:docMk/>
            <pc:sldMk cId="2289210847" sldId="2076138474"/>
            <ac:spMk id="5" creationId="{4C3B24B6-9EF7-4601-BDDF-A25AA109248B}"/>
          </ac:spMkLst>
        </pc:spChg>
        <pc:spChg chg="del">
          <ac:chgData name="Mitul Shah" userId="7c5814cd-d3c9-4359-8376-58faf53cd4df" providerId="ADAL" clId="{02F8CD5D-3338-461E-A197-84B61C0E101C}" dt="2021-10-20T05:51:23.214" v="45" actId="478"/>
          <ac:spMkLst>
            <pc:docMk/>
            <pc:sldMk cId="2289210847" sldId="2076138474"/>
            <ac:spMk id="6" creationId="{34599A9D-3ACC-4A9E-9539-E9B1CBACFA35}"/>
          </ac:spMkLst>
        </pc:spChg>
        <pc:spChg chg="del">
          <ac:chgData name="Mitul Shah" userId="7c5814cd-d3c9-4359-8376-58faf53cd4df" providerId="ADAL" clId="{02F8CD5D-3338-461E-A197-84B61C0E101C}" dt="2021-10-20T05:51:19" v="44" actId="478"/>
          <ac:spMkLst>
            <pc:docMk/>
            <pc:sldMk cId="2289210847" sldId="2076138474"/>
            <ac:spMk id="7" creationId="{F66624AA-5050-43B0-A498-09F92F94A6CD}"/>
          </ac:spMkLst>
        </pc:spChg>
        <pc:spChg chg="del">
          <ac:chgData name="Mitul Shah" userId="7c5814cd-d3c9-4359-8376-58faf53cd4df" providerId="ADAL" clId="{02F8CD5D-3338-461E-A197-84B61C0E101C}" dt="2021-10-20T05:51:19" v="44" actId="478"/>
          <ac:spMkLst>
            <pc:docMk/>
            <pc:sldMk cId="2289210847" sldId="2076138474"/>
            <ac:spMk id="8" creationId="{8966BA05-F9B9-4F72-A8AE-C143EB46213F}"/>
          </ac:spMkLst>
        </pc:spChg>
        <pc:spChg chg="add mod ord">
          <ac:chgData name="Mitul Shah" userId="7c5814cd-d3c9-4359-8376-58faf53cd4df" providerId="ADAL" clId="{02F8CD5D-3338-461E-A197-84B61C0E101C}" dt="2021-10-20T06:09:18.446" v="1467" actId="700"/>
          <ac:spMkLst>
            <pc:docMk/>
            <pc:sldMk cId="2289210847" sldId="2076138474"/>
            <ac:spMk id="9" creationId="{3B88D0E7-7FED-4596-A832-BE973E139B08}"/>
          </ac:spMkLst>
        </pc:spChg>
        <pc:spChg chg="add mod ord">
          <ac:chgData name="Mitul Shah" userId="7c5814cd-d3c9-4359-8376-58faf53cd4df" providerId="ADAL" clId="{02F8CD5D-3338-461E-A197-84B61C0E101C}" dt="2021-10-20T06:09:18.446" v="1467" actId="700"/>
          <ac:spMkLst>
            <pc:docMk/>
            <pc:sldMk cId="2289210847" sldId="2076138474"/>
            <ac:spMk id="10" creationId="{CDA1EA75-53F2-4F53-8D93-69997ADBE047}"/>
          </ac:spMkLst>
        </pc:spChg>
        <pc:spChg chg="add mod ord">
          <ac:chgData name="Mitul Shah" userId="7c5814cd-d3c9-4359-8376-58faf53cd4df" providerId="ADAL" clId="{02F8CD5D-3338-461E-A197-84B61C0E101C}" dt="2021-10-20T06:09:18.446" v="1467" actId="700"/>
          <ac:spMkLst>
            <pc:docMk/>
            <pc:sldMk cId="2289210847" sldId="2076138474"/>
            <ac:spMk id="11" creationId="{9CEB0DE1-FD07-4457-8D3B-166AC1D7DA37}"/>
          </ac:spMkLst>
        </pc:spChg>
        <pc:spChg chg="add mod ord">
          <ac:chgData name="Mitul Shah" userId="7c5814cd-d3c9-4359-8376-58faf53cd4df" providerId="ADAL" clId="{02F8CD5D-3338-461E-A197-84B61C0E101C}" dt="2021-10-20T06:09:18.446" v="1467" actId="700"/>
          <ac:spMkLst>
            <pc:docMk/>
            <pc:sldMk cId="2289210847" sldId="2076138474"/>
            <ac:spMk id="12" creationId="{D352385D-F07D-4FA2-BF4C-4F314AE03E58}"/>
          </ac:spMkLst>
        </pc:spChg>
      </pc:sldChg>
    </pc:docChg>
  </pc:docChgLst>
  <pc:docChgLst>
    <pc:chgData name="Joel Waymack" userId="fef3c4ff-ce6f-4133-8f8d-db194b4c99df" providerId="ADAL" clId="{479F9F7E-2F2C-41E0-82AE-AE6574727C4E}"/>
    <pc:docChg chg="undo custSel addSld delSld modSld">
      <pc:chgData name="Joel Waymack" userId="fef3c4ff-ce6f-4133-8f8d-db194b4c99df" providerId="ADAL" clId="{479F9F7E-2F2C-41E0-82AE-AE6574727C4E}" dt="2022-06-08T18:38:20.335" v="229" actId="20577"/>
      <pc:docMkLst>
        <pc:docMk/>
      </pc:docMkLst>
      <pc:sldChg chg="del mod modShow">
        <pc:chgData name="Joel Waymack" userId="fef3c4ff-ce6f-4133-8f8d-db194b4c99df" providerId="ADAL" clId="{479F9F7E-2F2C-41E0-82AE-AE6574727C4E}" dt="2022-06-08T17:42:35.420" v="2" actId="47"/>
        <pc:sldMkLst>
          <pc:docMk/>
          <pc:sldMk cId="92773590" sldId="2076138468"/>
        </pc:sldMkLst>
      </pc:sldChg>
      <pc:sldChg chg="del">
        <pc:chgData name="Joel Waymack" userId="fef3c4ff-ce6f-4133-8f8d-db194b4c99df" providerId="ADAL" clId="{479F9F7E-2F2C-41E0-82AE-AE6574727C4E}" dt="2022-06-08T17:42:29.455" v="1" actId="47"/>
        <pc:sldMkLst>
          <pc:docMk/>
          <pc:sldMk cId="3096062551" sldId="2076138476"/>
        </pc:sldMkLst>
      </pc:sldChg>
      <pc:sldChg chg="del">
        <pc:chgData name="Joel Waymack" userId="fef3c4ff-ce6f-4133-8f8d-db194b4c99df" providerId="ADAL" clId="{479F9F7E-2F2C-41E0-82AE-AE6574727C4E}" dt="2022-06-08T17:42:29.455" v="1" actId="47"/>
        <pc:sldMkLst>
          <pc:docMk/>
          <pc:sldMk cId="1116506351" sldId="2076138478"/>
        </pc:sldMkLst>
      </pc:sldChg>
      <pc:sldChg chg="addSp modSp new mod">
        <pc:chgData name="Joel Waymack" userId="fef3c4ff-ce6f-4133-8f8d-db194b4c99df" providerId="ADAL" clId="{479F9F7E-2F2C-41E0-82AE-AE6574727C4E}" dt="2022-06-08T18:38:20.335" v="229" actId="20577"/>
        <pc:sldMkLst>
          <pc:docMk/>
          <pc:sldMk cId="1357419003" sldId="2076138478"/>
        </pc:sldMkLst>
        <pc:spChg chg="mod">
          <ac:chgData name="Joel Waymack" userId="fef3c4ff-ce6f-4133-8f8d-db194b4c99df" providerId="ADAL" clId="{479F9F7E-2F2C-41E0-82AE-AE6574727C4E}" dt="2022-06-08T17:54:41.262" v="15" actId="20577"/>
          <ac:spMkLst>
            <pc:docMk/>
            <pc:sldMk cId="1357419003" sldId="2076138478"/>
            <ac:spMk id="2" creationId="{0A073F3C-0048-DAD4-4844-66FF98743BE6}"/>
          </ac:spMkLst>
        </pc:spChg>
        <pc:spChg chg="mod">
          <ac:chgData name="Joel Waymack" userId="fef3c4ff-ce6f-4133-8f8d-db194b4c99df" providerId="ADAL" clId="{479F9F7E-2F2C-41E0-82AE-AE6574727C4E}" dt="2022-06-08T18:38:20.335" v="229" actId="20577"/>
          <ac:spMkLst>
            <pc:docMk/>
            <pc:sldMk cId="1357419003" sldId="2076138478"/>
            <ac:spMk id="3" creationId="{120BB425-8773-314A-13BF-ED6E95A036A0}"/>
          </ac:spMkLst>
        </pc:spChg>
        <pc:spChg chg="mod">
          <ac:chgData name="Joel Waymack" userId="fef3c4ff-ce6f-4133-8f8d-db194b4c99df" providerId="ADAL" clId="{479F9F7E-2F2C-41E0-82AE-AE6574727C4E}" dt="2022-06-08T17:56:18.431" v="170"/>
          <ac:spMkLst>
            <pc:docMk/>
            <pc:sldMk cId="1357419003" sldId="2076138478"/>
            <ac:spMk id="6" creationId="{3FFD2241-AE50-992A-8E64-E4DCA02EA788}"/>
          </ac:spMkLst>
        </pc:spChg>
        <pc:grpChg chg="add mod">
          <ac:chgData name="Joel Waymack" userId="fef3c4ff-ce6f-4133-8f8d-db194b4c99df" providerId="ADAL" clId="{479F9F7E-2F2C-41E0-82AE-AE6574727C4E}" dt="2022-06-08T17:56:21.564" v="171" actId="1076"/>
          <ac:grpSpMkLst>
            <pc:docMk/>
            <pc:sldMk cId="1357419003" sldId="2076138478"/>
            <ac:grpSpMk id="4" creationId="{015767FC-12FF-18D5-A434-E04F2E8CA3DD}"/>
          </ac:grpSpMkLst>
        </pc:grpChg>
        <pc:picChg chg="mod">
          <ac:chgData name="Joel Waymack" userId="fef3c4ff-ce6f-4133-8f8d-db194b4c99df" providerId="ADAL" clId="{479F9F7E-2F2C-41E0-82AE-AE6574727C4E}" dt="2022-06-08T17:56:18.431" v="170"/>
          <ac:picMkLst>
            <pc:docMk/>
            <pc:sldMk cId="1357419003" sldId="2076138478"/>
            <ac:picMk id="5" creationId="{9EAA92C3-5593-99A5-EFF6-6378F7B78DC0}"/>
          </ac:picMkLst>
        </pc:picChg>
      </pc:sldChg>
      <pc:sldChg chg="add del">
        <pc:chgData name="Joel Waymack" userId="fef3c4ff-ce6f-4133-8f8d-db194b4c99df" providerId="ADAL" clId="{479F9F7E-2F2C-41E0-82AE-AE6574727C4E}" dt="2022-06-08T17:52:27.272" v="4" actId="47"/>
        <pc:sldMkLst>
          <pc:docMk/>
          <pc:sldMk cId="3029842372" sldId="214141128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6/8/2022 12:08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jpeg>
</file>

<file path=ppt/media/image25.jpeg>
</file>

<file path=ppt/media/image26.jpeg>
</file>

<file path=ppt/media/image27.jpeg>
</file>

<file path=ppt/media/image28.png>
</file>

<file path=ppt/media/image29.png>
</file>

<file path=ppt/media/image30.png>
</file>

<file path=ppt/media/image31.png>
</file>

<file path=ppt/media/image32.png>
</file>

<file path=ppt/media/image33.svg>
</file>

<file path=ppt/media/image34.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6/8/2022 12:08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6/8/2022 12:08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5345987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2.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2.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2.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16.jpe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1.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18" name="Picture 17" descr="Learning event illustration dark">
            <a:extLst>
              <a:ext uri="{FF2B5EF4-FFF2-40B4-BE49-F238E27FC236}">
                <a16:creationId xmlns:a16="http://schemas.microsoft.com/office/drawing/2014/main" id="{9F489823-594C-447C-ADC1-40554BBC70C7}"/>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3" name="MS logo white - EMF" descr="Microsoft logo white text version">
            <a:extLst>
              <a:ext uri="{FF2B5EF4-FFF2-40B4-BE49-F238E27FC236}">
                <a16:creationId xmlns:a16="http://schemas.microsoft.com/office/drawing/2014/main" id="{A0263815-BFDD-470B-8D0A-54991A418EAA}"/>
              </a:ext>
            </a:extLst>
          </p:cNvPr>
          <p:cNvPicPr>
            <a:picLocks noChangeAspect="1"/>
          </p:cNvPicPr>
          <p:nvPr userDrawn="1"/>
        </p:nvPicPr>
        <p:blipFill>
          <a:blip r:embed="rId3"/>
          <a:stretch>
            <a:fillRect/>
          </a:stretch>
        </p:blipFill>
        <p:spPr bwMode="white">
          <a:xfrm>
            <a:off x="584200" y="585788"/>
            <a:ext cx="1366245" cy="292608"/>
          </a:xfrm>
          <a:prstGeom prst="rect">
            <a:avLst/>
          </a:prstGeom>
        </p:spPr>
      </p:pic>
      <p:pic>
        <p:nvPicPr>
          <p:cNvPr id="16" name="Picture 15" descr="Microsoft Build logo white version">
            <a:extLst>
              <a:ext uri="{FF2B5EF4-FFF2-40B4-BE49-F238E27FC236}">
                <a16:creationId xmlns:a16="http://schemas.microsoft.com/office/drawing/2014/main" id="{2A31416C-EA93-4321-8358-0EEBCBF50E56}"/>
              </a:ext>
            </a:extLst>
          </p:cNvPr>
          <p:cNvPicPr>
            <a:picLocks noChangeAspect="1"/>
          </p:cNvPicPr>
          <p:nvPr userDrawn="1"/>
        </p:nvPicPr>
        <p:blipFill>
          <a:blip r:embed="rId4"/>
          <a:stretch>
            <a:fillRect/>
          </a:stretch>
        </p:blipFill>
        <p:spPr>
          <a:xfrm>
            <a:off x="584201" y="2954389"/>
            <a:ext cx="4070350" cy="482325"/>
          </a:xfrm>
          <a:prstGeom prst="rect">
            <a:avLst/>
          </a:prstGeom>
        </p:spPr>
      </p:pic>
    </p:spTree>
    <p:extLst>
      <p:ext uri="{BB962C8B-B14F-4D97-AF65-F5344CB8AC3E}">
        <p14:creationId xmlns:p14="http://schemas.microsoft.com/office/powerpoint/2010/main" val="10267577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Slide ">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681467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9121006B-09FA-4F62-9542-4F6479B0897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6051756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39275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06281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673502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020235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3176204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2A8B3ECF-E4A4-4BBE-8FC7-9B89BFA966A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7918988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1896311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213E2564-B248-4307-9647-3860A1D1F957}"/>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0592982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8130064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84901461"/>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92537239"/>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EE0325E-4E70-4338-BF4C-7AFCB34D09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125722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AACE723B-35DC-425C-8962-F4599190EE4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4724051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A39C78D3-0313-4B8D-88E0-883765889810}"/>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41879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B2F9ED1A-9FCE-462D-B16F-2A263C5EA46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9963356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F8455F91-F643-4C10-B5F5-E0C9FA397E4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2541942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165555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187935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D83B0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627410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40280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814603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98212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0969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Microsoft Docs Slide">
    <p:bg>
      <p:bgRef idx="1001">
        <a:schemeClr val="bg1"/>
      </p:bgRef>
    </p:bg>
    <p:spTree>
      <p:nvGrpSpPr>
        <p:cNvPr id="1" name=""/>
        <p:cNvGrpSpPr/>
        <p:nvPr/>
      </p:nvGrpSpPr>
      <p:grpSpPr>
        <a:xfrm>
          <a:off x="0" y="0"/>
          <a:ext cx="0" cy="0"/>
          <a:chOff x="0" y="0"/>
          <a:chExt cx="0" cy="0"/>
        </a:xfrm>
      </p:grpSpPr>
      <p:pic>
        <p:nvPicPr>
          <p:cNvPr id="4" name="Picture 3" descr="Microsoft Docs designed image">
            <a:extLst>
              <a:ext uri="{FF2B5EF4-FFF2-40B4-BE49-F238E27FC236}">
                <a16:creationId xmlns:a16="http://schemas.microsoft.com/office/drawing/2014/main" id="{EA167EEA-EE7A-454E-B4B3-E604500644F7}"/>
              </a:ext>
            </a:extLst>
          </p:cNvPr>
          <p:cNvPicPr>
            <a:picLocks noChangeAspect="1"/>
          </p:cNvPicPr>
          <p:nvPr userDrawn="1"/>
        </p:nvPicPr>
        <p:blipFill>
          <a:blip r:embed="rId2"/>
          <a:srcRect/>
          <a:stretch/>
        </p:blipFill>
        <p:spPr>
          <a:xfrm>
            <a:off x="1234" y="28"/>
            <a:ext cx="12189531" cy="6857944"/>
          </a:xfrm>
          <a:prstGeom prst="rect">
            <a:avLst/>
          </a:prstGeom>
        </p:spPr>
      </p:pic>
      <p:sp>
        <p:nvSpPr>
          <p:cNvPr id="5" name="TextBox 4">
            <a:extLst>
              <a:ext uri="{FF2B5EF4-FFF2-40B4-BE49-F238E27FC236}">
                <a16:creationId xmlns:a16="http://schemas.microsoft.com/office/drawing/2014/main" id="{E1F1A887-38C4-4C02-82FA-64B871B73F5D}"/>
              </a:ext>
            </a:extLst>
          </p:cNvPr>
          <p:cNvSpPr txBox="1"/>
          <p:nvPr userDrawn="1"/>
        </p:nvSpPr>
        <p:spPr>
          <a:xfrm>
            <a:off x="584200" y="1343771"/>
            <a:ext cx="2573590" cy="307777"/>
          </a:xfrm>
          <a:prstGeom prst="rect">
            <a:avLst/>
          </a:prstGeom>
          <a:noFill/>
        </p:spPr>
        <p:txBody>
          <a:bodyPr wrap="none" lIns="0" tIns="0" rIns="0" bIns="0" rtlCol="0">
            <a:spAutoFit/>
          </a:bodyPr>
          <a:lstStyle/>
          <a:p>
            <a:pPr algn="l"/>
            <a:r>
              <a:rPr lang="en-US" sz="2000"/>
              <a:t>Guidance from experts</a:t>
            </a:r>
          </a:p>
        </p:txBody>
      </p:sp>
      <p:sp>
        <p:nvSpPr>
          <p:cNvPr id="6" name="TextBox 5">
            <a:extLst>
              <a:ext uri="{FF2B5EF4-FFF2-40B4-BE49-F238E27FC236}">
                <a16:creationId xmlns:a16="http://schemas.microsoft.com/office/drawing/2014/main" id="{F608C966-9C01-420D-9421-F06308E4D30D}"/>
              </a:ext>
            </a:extLst>
          </p:cNvPr>
          <p:cNvSpPr txBox="1"/>
          <p:nvPr userDrawn="1"/>
        </p:nvSpPr>
        <p:spPr>
          <a:xfrm>
            <a:off x="536494" y="1585527"/>
            <a:ext cx="40370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Docs</a:t>
            </a:r>
          </a:p>
        </p:txBody>
      </p:sp>
      <p:sp>
        <p:nvSpPr>
          <p:cNvPr id="7" name="TextBox 6">
            <a:extLst>
              <a:ext uri="{FF2B5EF4-FFF2-40B4-BE49-F238E27FC236}">
                <a16:creationId xmlns:a16="http://schemas.microsoft.com/office/drawing/2014/main" id="{38448A4D-6115-4051-A850-90129259A419}"/>
              </a:ext>
            </a:extLst>
          </p:cNvPr>
          <p:cNvSpPr txBox="1"/>
          <p:nvPr userDrawn="1"/>
        </p:nvSpPr>
        <p:spPr>
          <a:xfrm>
            <a:off x="584200" y="2543473"/>
            <a:ext cx="3129255" cy="615553"/>
          </a:xfrm>
          <a:prstGeom prst="rect">
            <a:avLst/>
          </a:prstGeom>
          <a:noFill/>
        </p:spPr>
        <p:txBody>
          <a:bodyPr wrap="none" lIns="0" tIns="0" rIns="0" bIns="0" rtlCol="0">
            <a:spAutoFit/>
          </a:bodyPr>
          <a:lstStyle/>
          <a:p>
            <a:pPr algn="l"/>
            <a:r>
              <a:rPr lang="en-US" sz="2000"/>
              <a:t>Explore overviews, tutorials,</a:t>
            </a:r>
            <a:br>
              <a:rPr lang="en-US" sz="2000"/>
            </a:br>
            <a:r>
              <a:rPr lang="en-US" sz="2000"/>
              <a:t>code samples, and more.</a:t>
            </a:r>
          </a:p>
        </p:txBody>
      </p:sp>
    </p:spTree>
    <p:extLst>
      <p:ext uri="{BB962C8B-B14F-4D97-AF65-F5344CB8AC3E}">
        <p14:creationId xmlns:p14="http://schemas.microsoft.com/office/powerpoint/2010/main" val="338988254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Microsoft Learn Slide">
    <p:bg>
      <p:bgRef idx="1001">
        <a:schemeClr val="bg1"/>
      </p:bgRef>
    </p:bg>
    <p:spTree>
      <p:nvGrpSpPr>
        <p:cNvPr id="1" name=""/>
        <p:cNvGrpSpPr/>
        <p:nvPr/>
      </p:nvGrpSpPr>
      <p:grpSpPr>
        <a:xfrm>
          <a:off x="0" y="0"/>
          <a:ext cx="0" cy="0"/>
          <a:chOff x="0" y="0"/>
          <a:chExt cx="0" cy="0"/>
        </a:xfrm>
      </p:grpSpPr>
      <p:pic>
        <p:nvPicPr>
          <p:cNvPr id="8" name="Picture 7" descr="Microsoft Learn designed image">
            <a:extLst>
              <a:ext uri="{FF2B5EF4-FFF2-40B4-BE49-F238E27FC236}">
                <a16:creationId xmlns:a16="http://schemas.microsoft.com/office/drawing/2014/main" id="{D2D8958E-75D9-4C3C-A304-ADF13889AFAF}"/>
              </a:ext>
            </a:extLst>
          </p:cNvPr>
          <p:cNvPicPr>
            <a:picLocks noChangeAspect="1"/>
          </p:cNvPicPr>
          <p:nvPr userDrawn="1"/>
        </p:nvPicPr>
        <p:blipFill>
          <a:blip r:embed="rId2"/>
          <a:srcRect/>
          <a:stretch/>
        </p:blipFill>
        <p:spPr>
          <a:xfrm>
            <a:off x="1234" y="28"/>
            <a:ext cx="12189531" cy="6857943"/>
          </a:xfrm>
          <a:prstGeom prst="rect">
            <a:avLst/>
          </a:prstGeom>
        </p:spPr>
      </p:pic>
      <p:sp>
        <p:nvSpPr>
          <p:cNvPr id="5" name="TextBox 4">
            <a:extLst>
              <a:ext uri="{FF2B5EF4-FFF2-40B4-BE49-F238E27FC236}">
                <a16:creationId xmlns:a16="http://schemas.microsoft.com/office/drawing/2014/main" id="{3269015F-F9FA-45D0-9875-76E8D4B72024}"/>
              </a:ext>
            </a:extLst>
          </p:cNvPr>
          <p:cNvSpPr txBox="1"/>
          <p:nvPr userDrawn="1"/>
        </p:nvSpPr>
        <p:spPr>
          <a:xfrm>
            <a:off x="584200" y="1343771"/>
            <a:ext cx="1484189" cy="307777"/>
          </a:xfrm>
          <a:prstGeom prst="rect">
            <a:avLst/>
          </a:prstGeom>
          <a:noFill/>
        </p:spPr>
        <p:txBody>
          <a:bodyPr wrap="none" lIns="0" tIns="0" rIns="0" bIns="0" rtlCol="0">
            <a:spAutoFit/>
          </a:bodyPr>
          <a:lstStyle/>
          <a:p>
            <a:pPr algn="l"/>
            <a:r>
              <a:rPr lang="en-US" sz="2000"/>
              <a:t>Keep on with</a:t>
            </a:r>
          </a:p>
        </p:txBody>
      </p:sp>
      <p:sp>
        <p:nvSpPr>
          <p:cNvPr id="6" name="TextBox 5">
            <a:extLst>
              <a:ext uri="{FF2B5EF4-FFF2-40B4-BE49-F238E27FC236}">
                <a16:creationId xmlns:a16="http://schemas.microsoft.com/office/drawing/2014/main" id="{793B3EBE-816B-4EC1-8B80-3ABC61BDA4CA}"/>
              </a:ext>
            </a:extLst>
          </p:cNvPr>
          <p:cNvSpPr txBox="1"/>
          <p:nvPr userDrawn="1"/>
        </p:nvSpPr>
        <p:spPr>
          <a:xfrm>
            <a:off x="536494" y="1585527"/>
            <a:ext cx="4197303"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Microsoft Learn</a:t>
            </a:r>
          </a:p>
        </p:txBody>
      </p:sp>
      <p:sp>
        <p:nvSpPr>
          <p:cNvPr id="7" name="TextBox 6">
            <a:extLst>
              <a:ext uri="{FF2B5EF4-FFF2-40B4-BE49-F238E27FC236}">
                <a16:creationId xmlns:a16="http://schemas.microsoft.com/office/drawing/2014/main" id="{6DD9857E-C81E-4190-B2DB-09F73AC88071}"/>
              </a:ext>
            </a:extLst>
          </p:cNvPr>
          <p:cNvSpPr txBox="1"/>
          <p:nvPr userDrawn="1"/>
        </p:nvSpPr>
        <p:spPr>
          <a:xfrm>
            <a:off x="584200" y="2543473"/>
            <a:ext cx="3331489" cy="923330"/>
          </a:xfrm>
          <a:prstGeom prst="rect">
            <a:avLst/>
          </a:prstGeom>
          <a:noFill/>
        </p:spPr>
        <p:txBody>
          <a:bodyPr wrap="none" lIns="0" tIns="0" rIns="0" bIns="0" rtlCol="0">
            <a:spAutoFit/>
          </a:bodyPr>
          <a:lstStyle/>
          <a:p>
            <a:pPr algn="l"/>
            <a:r>
              <a:rPr lang="en-US" sz="2000"/>
              <a:t>Complete interactive learning</a:t>
            </a:r>
            <a:br>
              <a:rPr lang="en-US" sz="2000"/>
            </a:br>
            <a:r>
              <a:rPr lang="en-US" sz="2000"/>
              <a:t>exercises, watch videos, and</a:t>
            </a:r>
            <a:br>
              <a:rPr lang="en-US" sz="2000"/>
            </a:br>
            <a:r>
              <a:rPr lang="en-US" sz="2000"/>
              <a:t>apply your new skills.</a:t>
            </a:r>
          </a:p>
        </p:txBody>
      </p:sp>
    </p:spTree>
    <p:extLst>
      <p:ext uri="{BB962C8B-B14F-4D97-AF65-F5344CB8AC3E}">
        <p14:creationId xmlns:p14="http://schemas.microsoft.com/office/powerpoint/2010/main" val="403443679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Microsoft Learn Certifications Slide">
    <p:bg>
      <p:bgRef idx="1001">
        <a:schemeClr val="bg1"/>
      </p:bgRef>
    </p:bg>
    <p:spTree>
      <p:nvGrpSpPr>
        <p:cNvPr id="1" name=""/>
        <p:cNvGrpSpPr/>
        <p:nvPr/>
      </p:nvGrpSpPr>
      <p:grpSpPr>
        <a:xfrm>
          <a:off x="0" y="0"/>
          <a:ext cx="0" cy="0"/>
          <a:chOff x="0" y="0"/>
          <a:chExt cx="0" cy="0"/>
        </a:xfrm>
      </p:grpSpPr>
      <p:pic>
        <p:nvPicPr>
          <p:cNvPr id="7" name="Picture 6" descr="Microsoft Learn Cert designed image">
            <a:extLst>
              <a:ext uri="{FF2B5EF4-FFF2-40B4-BE49-F238E27FC236}">
                <a16:creationId xmlns:a16="http://schemas.microsoft.com/office/drawing/2014/main" id="{95701246-22BD-4FC5-AEB9-B37045FE5421}"/>
              </a:ext>
            </a:extLst>
          </p:cNvPr>
          <p:cNvPicPr>
            <a:picLocks noChangeAspect="1"/>
          </p:cNvPicPr>
          <p:nvPr userDrawn="1"/>
        </p:nvPicPr>
        <p:blipFill>
          <a:blip r:embed="rId2"/>
          <a:srcRect/>
          <a:stretch/>
        </p:blipFill>
        <p:spPr>
          <a:xfrm>
            <a:off x="1234" y="28"/>
            <a:ext cx="12189531" cy="6857943"/>
          </a:xfrm>
          <a:prstGeom prst="rect">
            <a:avLst/>
          </a:prstGeom>
        </p:spPr>
      </p:pic>
      <p:sp>
        <p:nvSpPr>
          <p:cNvPr id="9" name="TextBox 8">
            <a:extLst>
              <a:ext uri="{FF2B5EF4-FFF2-40B4-BE49-F238E27FC236}">
                <a16:creationId xmlns:a16="http://schemas.microsoft.com/office/drawing/2014/main" id="{7F5026E7-6F58-4D63-BD7D-C09303FC5AB6}"/>
              </a:ext>
            </a:extLst>
          </p:cNvPr>
          <p:cNvSpPr txBox="1"/>
          <p:nvPr userDrawn="1"/>
        </p:nvSpPr>
        <p:spPr>
          <a:xfrm>
            <a:off x="584200" y="4543953"/>
            <a:ext cx="3927807" cy="553998"/>
          </a:xfrm>
          <a:prstGeom prst="rect">
            <a:avLst/>
          </a:prstGeom>
          <a:noFill/>
        </p:spPr>
        <p:txBody>
          <a:bodyPr wrap="none" lIns="0" tIns="0" rIns="0" bIns="0" rtlCol="0">
            <a:spAutoFit/>
          </a:bodyPr>
          <a:lstStyle/>
          <a:p>
            <a:pPr algn="l"/>
            <a:r>
              <a:rPr lang="en-US" sz="1800" kern="1200">
                <a:solidFill>
                  <a:schemeClr val="tx1"/>
                </a:solidFill>
                <a:effectLst/>
                <a:latin typeface="+mn-lt"/>
                <a:ea typeface="+mn-ea"/>
                <a:cs typeface="+mn-cs"/>
              </a:rPr>
              <a:t>Validate your technical knowledge</a:t>
            </a:r>
            <a:br>
              <a:rPr lang="en-US" sz="1800" kern="1200">
                <a:solidFill>
                  <a:schemeClr val="tx1"/>
                </a:solidFill>
                <a:effectLst/>
                <a:latin typeface="+mn-lt"/>
                <a:ea typeface="+mn-ea"/>
                <a:cs typeface="+mn-cs"/>
              </a:rPr>
            </a:br>
            <a:r>
              <a:rPr lang="en-US" sz="1800" kern="1200">
                <a:solidFill>
                  <a:schemeClr val="tx1"/>
                </a:solidFill>
                <a:effectLst/>
                <a:latin typeface="+mn-lt"/>
                <a:ea typeface="+mn-ea"/>
                <a:cs typeface="+mn-cs"/>
              </a:rPr>
              <a:t>and ability with Microsoft Certification.</a:t>
            </a:r>
            <a:endParaRPr lang="en-US" sz="2000"/>
          </a:p>
        </p:txBody>
      </p:sp>
      <p:sp>
        <p:nvSpPr>
          <p:cNvPr id="5" name="TextBox 4">
            <a:extLst>
              <a:ext uri="{FF2B5EF4-FFF2-40B4-BE49-F238E27FC236}">
                <a16:creationId xmlns:a16="http://schemas.microsoft.com/office/drawing/2014/main" id="{8BD4FA4B-9954-4449-BBF7-7F953C70D1C0}"/>
              </a:ext>
            </a:extLst>
          </p:cNvPr>
          <p:cNvSpPr txBox="1"/>
          <p:nvPr userDrawn="1"/>
        </p:nvSpPr>
        <p:spPr>
          <a:xfrm>
            <a:off x="584200" y="1343771"/>
            <a:ext cx="2176173" cy="307777"/>
          </a:xfrm>
          <a:prstGeom prst="rect">
            <a:avLst/>
          </a:prstGeom>
          <a:noFill/>
        </p:spPr>
        <p:txBody>
          <a:bodyPr wrap="none" lIns="0" tIns="0" rIns="0" bIns="0" rtlCol="0">
            <a:spAutoFit/>
          </a:bodyPr>
          <a:lstStyle/>
          <a:p>
            <a:pPr algn="l"/>
            <a:r>
              <a:rPr lang="en-US" sz="2000"/>
              <a:t>On Microsoft Learn</a:t>
            </a:r>
          </a:p>
        </p:txBody>
      </p:sp>
      <p:sp>
        <p:nvSpPr>
          <p:cNvPr id="6" name="TextBox 5">
            <a:extLst>
              <a:ext uri="{FF2B5EF4-FFF2-40B4-BE49-F238E27FC236}">
                <a16:creationId xmlns:a16="http://schemas.microsoft.com/office/drawing/2014/main" id="{EA937DE2-466B-46CA-A4A2-781F75E07890}"/>
              </a:ext>
            </a:extLst>
          </p:cNvPr>
          <p:cNvSpPr txBox="1"/>
          <p:nvPr userDrawn="1"/>
        </p:nvSpPr>
        <p:spPr>
          <a:xfrm>
            <a:off x="536494" y="1585527"/>
            <a:ext cx="3531159" cy="723275"/>
          </a:xfrm>
          <a:prstGeom prst="rect">
            <a:avLst/>
          </a:prstGeom>
          <a:noFill/>
        </p:spPr>
        <p:txBody>
          <a:bodyPr wrap="none" lIns="0" tIns="0" rIns="0" bIns="0" rtlCol="0">
            <a:spAutoFit/>
          </a:bodyPr>
          <a:lstStyle/>
          <a:p>
            <a:pPr algn="l" defTabSz="932742" rtl="0" eaLnBrk="1" latinLnBrk="0" hangingPunct="1">
              <a:lnSpc>
                <a:spcPct val="100000"/>
              </a:lnSpc>
              <a:spcBef>
                <a:spcPct val="0"/>
              </a:spcBef>
              <a:buNone/>
            </a:pPr>
            <a:r>
              <a:rPr lang="en-US" sz="4700" b="0" kern="1200" cap="none" spc="-50" baseline="0">
                <a:ln w="3175">
                  <a:noFill/>
                </a:ln>
                <a:solidFill>
                  <a:schemeClr val="tx1"/>
                </a:solidFill>
                <a:effectLst/>
                <a:latin typeface="+mj-lt"/>
                <a:ea typeface="+mn-ea"/>
                <a:cs typeface="Segoe UI" pitchFamily="34" charset="0"/>
              </a:rPr>
              <a:t>Certifications</a:t>
            </a:r>
          </a:p>
        </p:txBody>
      </p:sp>
      <p:sp>
        <p:nvSpPr>
          <p:cNvPr id="8" name="Text Placeholder 5">
            <a:extLst>
              <a:ext uri="{FF2B5EF4-FFF2-40B4-BE49-F238E27FC236}">
                <a16:creationId xmlns:a16="http://schemas.microsoft.com/office/drawing/2014/main" id="{A1C4994F-1F45-441D-A375-D2E627025908}"/>
              </a:ext>
            </a:extLst>
          </p:cNvPr>
          <p:cNvSpPr>
            <a:spLocks noGrp="1"/>
          </p:cNvSpPr>
          <p:nvPr>
            <p:ph type="body" sz="quarter" idx="11"/>
          </p:nvPr>
        </p:nvSpPr>
        <p:spPr>
          <a:xfrm>
            <a:off x="577057" y="2554288"/>
            <a:ext cx="3205162" cy="276999"/>
          </a:xfrm>
        </p:spPr>
        <p:txBody>
          <a:bodyPr/>
          <a:lstStyle>
            <a:lvl1pPr marL="0" indent="0">
              <a:buNone/>
              <a:defRPr sz="1800"/>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393732502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5305698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67691AE2-EB2F-4DC7-AF3E-3DBF63743870}"/>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463959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193845534"/>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26.xml"/><Relationship Id="rId18" Type="http://schemas.openxmlformats.org/officeDocument/2006/relationships/slideLayout" Target="../slideLayouts/slideLayout131.xml"/><Relationship Id="rId26" Type="http://schemas.openxmlformats.org/officeDocument/2006/relationships/slideLayout" Target="../slideLayouts/slideLayout139.xml"/><Relationship Id="rId3" Type="http://schemas.openxmlformats.org/officeDocument/2006/relationships/slideLayout" Target="../slideLayouts/slideLayout116.xml"/><Relationship Id="rId21" Type="http://schemas.openxmlformats.org/officeDocument/2006/relationships/slideLayout" Target="../slideLayouts/slideLayout134.xml"/><Relationship Id="rId34" Type="http://schemas.openxmlformats.org/officeDocument/2006/relationships/image" Target="../media/image1.emf"/><Relationship Id="rId7" Type="http://schemas.openxmlformats.org/officeDocument/2006/relationships/slideLayout" Target="../slideLayouts/slideLayout120.xml"/><Relationship Id="rId12" Type="http://schemas.openxmlformats.org/officeDocument/2006/relationships/slideLayout" Target="../slideLayouts/slideLayout125.xml"/><Relationship Id="rId17" Type="http://schemas.openxmlformats.org/officeDocument/2006/relationships/slideLayout" Target="../slideLayouts/slideLayout130.xml"/><Relationship Id="rId25" Type="http://schemas.openxmlformats.org/officeDocument/2006/relationships/slideLayout" Target="../slideLayouts/slideLayout138.xml"/><Relationship Id="rId33" Type="http://schemas.openxmlformats.org/officeDocument/2006/relationships/theme" Target="../theme/theme2.xml"/><Relationship Id="rId2" Type="http://schemas.openxmlformats.org/officeDocument/2006/relationships/slideLayout" Target="../slideLayouts/slideLayout115.xml"/><Relationship Id="rId16" Type="http://schemas.openxmlformats.org/officeDocument/2006/relationships/slideLayout" Target="../slideLayouts/slideLayout129.xml"/><Relationship Id="rId20" Type="http://schemas.openxmlformats.org/officeDocument/2006/relationships/slideLayout" Target="../slideLayouts/slideLayout133.xml"/><Relationship Id="rId29" Type="http://schemas.openxmlformats.org/officeDocument/2006/relationships/slideLayout" Target="../slideLayouts/slideLayout142.xml"/><Relationship Id="rId1" Type="http://schemas.openxmlformats.org/officeDocument/2006/relationships/slideLayout" Target="../slideLayouts/slideLayout114.xml"/><Relationship Id="rId6" Type="http://schemas.openxmlformats.org/officeDocument/2006/relationships/slideLayout" Target="../slideLayouts/slideLayout119.xml"/><Relationship Id="rId11" Type="http://schemas.openxmlformats.org/officeDocument/2006/relationships/slideLayout" Target="../slideLayouts/slideLayout124.xml"/><Relationship Id="rId24" Type="http://schemas.openxmlformats.org/officeDocument/2006/relationships/slideLayout" Target="../slideLayouts/slideLayout137.xml"/><Relationship Id="rId32" Type="http://schemas.openxmlformats.org/officeDocument/2006/relationships/slideLayout" Target="../slideLayouts/slideLayout145.xml"/><Relationship Id="rId5" Type="http://schemas.openxmlformats.org/officeDocument/2006/relationships/slideLayout" Target="../slideLayouts/slideLayout118.xml"/><Relationship Id="rId15" Type="http://schemas.openxmlformats.org/officeDocument/2006/relationships/slideLayout" Target="../slideLayouts/slideLayout128.xml"/><Relationship Id="rId23" Type="http://schemas.openxmlformats.org/officeDocument/2006/relationships/slideLayout" Target="../slideLayouts/slideLayout136.xml"/><Relationship Id="rId28" Type="http://schemas.openxmlformats.org/officeDocument/2006/relationships/slideLayout" Target="../slideLayouts/slideLayout141.xml"/><Relationship Id="rId10" Type="http://schemas.openxmlformats.org/officeDocument/2006/relationships/slideLayout" Target="../slideLayouts/slideLayout123.xml"/><Relationship Id="rId19" Type="http://schemas.openxmlformats.org/officeDocument/2006/relationships/slideLayout" Target="../slideLayouts/slideLayout132.xml"/><Relationship Id="rId31" Type="http://schemas.openxmlformats.org/officeDocument/2006/relationships/slideLayout" Target="../slideLayouts/slideLayout144.xml"/><Relationship Id="rId4" Type="http://schemas.openxmlformats.org/officeDocument/2006/relationships/slideLayout" Target="../slideLayouts/slideLayout117.xml"/><Relationship Id="rId9" Type="http://schemas.openxmlformats.org/officeDocument/2006/relationships/slideLayout" Target="../slideLayouts/slideLayout122.xml"/><Relationship Id="rId14" Type="http://schemas.openxmlformats.org/officeDocument/2006/relationships/slideLayout" Target="../slideLayouts/slideLayout127.xml"/><Relationship Id="rId22" Type="http://schemas.openxmlformats.org/officeDocument/2006/relationships/slideLayout" Target="../slideLayouts/slideLayout135.xml"/><Relationship Id="rId27" Type="http://schemas.openxmlformats.org/officeDocument/2006/relationships/slideLayout" Target="../slideLayouts/slideLayout140.xml"/><Relationship Id="rId30" Type="http://schemas.openxmlformats.org/officeDocument/2006/relationships/slideLayout" Target="../slideLayouts/slideLayout143.xml"/><Relationship Id="rId8" Type="http://schemas.openxmlformats.org/officeDocument/2006/relationships/slideLayout" Target="../slideLayouts/slideLayout1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141555892"/>
      </p:ext>
    </p:extLst>
  </p:cSld>
  <p:clrMap bg1="dk1" tx1="lt1" bg2="dk2" tx2="lt2" accent1="accent1" accent2="accent2" accent3="accent3" accent4="accent4" accent5="accent5" accent6="accent6" hlink="hlink" folHlink="folHlink"/>
  <p:sldLayoutIdLst>
    <p:sldLayoutId id="2147485398" r:id="rId1"/>
    <p:sldLayoutId id="2147485399" r:id="rId2"/>
    <p:sldLayoutId id="2147485400" r:id="rId3"/>
    <p:sldLayoutId id="2147485401" r:id="rId4"/>
    <p:sldLayoutId id="2147485402" r:id="rId5"/>
    <p:sldLayoutId id="2147485403" r:id="rId6"/>
    <p:sldLayoutId id="2147485404" r:id="rId7"/>
    <p:sldLayoutId id="2147485405" r:id="rId8"/>
    <p:sldLayoutId id="2147485406" r:id="rId9"/>
    <p:sldLayoutId id="2147485407" r:id="rId10"/>
    <p:sldLayoutId id="2147485408" r:id="rId11"/>
    <p:sldLayoutId id="2147485409" r:id="rId12"/>
    <p:sldLayoutId id="2147485410" r:id="rId13"/>
    <p:sldLayoutId id="2147485411" r:id="rId14"/>
    <p:sldLayoutId id="2147485412" r:id="rId15"/>
    <p:sldLayoutId id="2147485413" r:id="rId16"/>
    <p:sldLayoutId id="2147485414" r:id="rId17"/>
    <p:sldLayoutId id="2147485415" r:id="rId18"/>
    <p:sldLayoutId id="2147485416" r:id="rId19"/>
    <p:sldLayoutId id="2147485417" r:id="rId20"/>
    <p:sldLayoutId id="2147485418" r:id="rId21"/>
    <p:sldLayoutId id="2147485419" r:id="rId22"/>
    <p:sldLayoutId id="2147485420" r:id="rId23"/>
    <p:sldLayoutId id="2147485421" r:id="rId24"/>
    <p:sldLayoutId id="2147485422" r:id="rId25"/>
    <p:sldLayoutId id="2147485423" r:id="rId26"/>
    <p:sldLayoutId id="2147485424" r:id="rId27"/>
    <p:sldLayoutId id="2147485425" r:id="rId28"/>
    <p:sldLayoutId id="2147485426" r:id="rId29"/>
    <p:sldLayoutId id="2147485427" r:id="rId30"/>
    <p:sldLayoutId id="2147485428" r:id="rId31"/>
    <p:sldLayoutId id="2147485429"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aka.ms/azuredevdaylabs"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docs.microsoft.com/en-us/azure/architecture" TargetMode="External"/><Relationship Id="rId2" Type="http://schemas.openxmlformats.org/officeDocument/2006/relationships/hyperlink" Target="https://docs.microsoft.com/en-us/learn/browse/?roles=developer&amp;products=azure&amp;resource_type=learning%20path" TargetMode="External"/><Relationship Id="rId1" Type="http://schemas.openxmlformats.org/officeDocument/2006/relationships/slideLayout" Target="../slideLayouts/slideLayout73.xml"/><Relationship Id="rId5" Type="http://schemas.openxmlformats.org/officeDocument/2006/relationships/image" Target="../media/image31.png"/><Relationship Id="rId4" Type="http://schemas.openxmlformats.org/officeDocument/2006/relationships/hyperlink" Target="https://openhack.microsoft.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66.xml"/><Relationship Id="rId6" Type="http://schemas.openxmlformats.org/officeDocument/2006/relationships/hyperlink" Target="https://aka.ms/azuredevdaycontent" TargetMode="External"/><Relationship Id="rId5" Type="http://schemas.openxmlformats.org/officeDocument/2006/relationships/hyperlink" Target="https://aka.ms/azuredevdaysurvey" TargetMode="External"/><Relationship Id="rId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7F8B2-88A2-48DB-AABD-C3D75CFC011F}"/>
              </a:ext>
            </a:extLst>
          </p:cNvPr>
          <p:cNvSpPr>
            <a:spLocks noGrp="1"/>
          </p:cNvSpPr>
          <p:nvPr>
            <p:ph type="title"/>
          </p:nvPr>
        </p:nvSpPr>
        <p:spPr/>
        <p:txBody>
          <a:bodyPr/>
          <a:lstStyle/>
          <a:p>
            <a:r>
              <a:rPr lang="en-US"/>
              <a:t>Remember to clean up your resource groups!</a:t>
            </a:r>
          </a:p>
        </p:txBody>
      </p:sp>
      <p:sp>
        <p:nvSpPr>
          <p:cNvPr id="3" name="Text Placeholder 2">
            <a:extLst>
              <a:ext uri="{FF2B5EF4-FFF2-40B4-BE49-F238E27FC236}">
                <a16:creationId xmlns:a16="http://schemas.microsoft.com/office/drawing/2014/main" id="{C5516202-2C50-41F7-84C6-1AB08EF85A29}"/>
              </a:ext>
            </a:extLst>
          </p:cNvPr>
          <p:cNvSpPr>
            <a:spLocks noGrp="1"/>
          </p:cNvSpPr>
          <p:nvPr>
            <p:ph type="body" sz="quarter" idx="12"/>
          </p:nvPr>
        </p:nvSpPr>
        <p:spPr>
          <a:xfrm>
            <a:off x="584200" y="3962400"/>
            <a:ext cx="9144000" cy="1692771"/>
          </a:xfrm>
        </p:spPr>
        <p:txBody>
          <a:bodyPr/>
          <a:lstStyle/>
          <a:p>
            <a:r>
              <a:rPr lang="en-US" i="1"/>
              <a:t>Each of the labs explains the best way to clean up the resources that were created so you are not charged for them.  Please be sure to complete those clean up tasks.</a:t>
            </a:r>
          </a:p>
          <a:p>
            <a:endParaRPr lang="en-US" i="1"/>
          </a:p>
          <a:p>
            <a:r>
              <a:rPr lang="en-US" b="1">
                <a:hlinkClick r:id="rId3"/>
              </a:rPr>
              <a:t>https://aka.ms/azuredevdaylabs</a:t>
            </a:r>
            <a:r>
              <a:rPr lang="en-US" b="1"/>
              <a:t> </a:t>
            </a:r>
          </a:p>
        </p:txBody>
      </p:sp>
    </p:spTree>
    <p:extLst>
      <p:ext uri="{BB962C8B-B14F-4D97-AF65-F5344CB8AC3E}">
        <p14:creationId xmlns:p14="http://schemas.microsoft.com/office/powerpoint/2010/main" val="1735184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73F3C-0048-DAD4-4844-66FF98743BE6}"/>
              </a:ext>
            </a:extLst>
          </p:cNvPr>
          <p:cNvSpPr>
            <a:spLocks noGrp="1"/>
          </p:cNvSpPr>
          <p:nvPr>
            <p:ph type="title"/>
          </p:nvPr>
        </p:nvSpPr>
        <p:spPr/>
        <p:txBody>
          <a:bodyPr/>
          <a:lstStyle/>
          <a:p>
            <a:r>
              <a:rPr lang="en-US" dirty="0"/>
              <a:t>Next Steps</a:t>
            </a:r>
          </a:p>
        </p:txBody>
      </p:sp>
      <p:sp>
        <p:nvSpPr>
          <p:cNvPr id="3" name="Text Placeholder 2">
            <a:extLst>
              <a:ext uri="{FF2B5EF4-FFF2-40B4-BE49-F238E27FC236}">
                <a16:creationId xmlns:a16="http://schemas.microsoft.com/office/drawing/2014/main" id="{120BB425-8773-314A-13BF-ED6E95A036A0}"/>
              </a:ext>
            </a:extLst>
          </p:cNvPr>
          <p:cNvSpPr>
            <a:spLocks noGrp="1"/>
          </p:cNvSpPr>
          <p:nvPr>
            <p:ph type="body" sz="quarter" idx="11"/>
          </p:nvPr>
        </p:nvSpPr>
        <p:spPr/>
        <p:txBody>
          <a:bodyPr/>
          <a:lstStyle/>
          <a:p>
            <a:r>
              <a:rPr lang="en-US" dirty="0"/>
              <a:t>Reach out to your Microsoft team</a:t>
            </a:r>
          </a:p>
          <a:p>
            <a:pPr lvl="1"/>
            <a:r>
              <a:rPr lang="en-US" dirty="0"/>
              <a:t>Additional training courses</a:t>
            </a:r>
          </a:p>
          <a:p>
            <a:pPr lvl="1"/>
            <a:r>
              <a:rPr lang="en-US" dirty="0"/>
              <a:t>Architectural design sessions</a:t>
            </a:r>
          </a:p>
          <a:p>
            <a:r>
              <a:rPr lang="en-US" dirty="0">
                <a:hlinkClick r:id="rId2"/>
              </a:rPr>
              <a:t>Microsoft Learn</a:t>
            </a:r>
            <a:endParaRPr lang="en-US" dirty="0"/>
          </a:p>
          <a:p>
            <a:r>
              <a:rPr lang="en-US" dirty="0">
                <a:hlinkClick r:id="rId3"/>
              </a:rPr>
              <a:t>Azure Architecture Center</a:t>
            </a:r>
            <a:endParaRPr lang="en-US" dirty="0"/>
          </a:p>
          <a:p>
            <a:r>
              <a:rPr lang="en-US" dirty="0">
                <a:hlinkClick r:id="rId4"/>
              </a:rPr>
              <a:t>Azure Open Hack</a:t>
            </a:r>
            <a:endParaRPr lang="en-US" dirty="0"/>
          </a:p>
        </p:txBody>
      </p:sp>
      <p:grpSp>
        <p:nvGrpSpPr>
          <p:cNvPr id="4" name="Group 3">
            <a:extLst>
              <a:ext uri="{FF2B5EF4-FFF2-40B4-BE49-F238E27FC236}">
                <a16:creationId xmlns:a16="http://schemas.microsoft.com/office/drawing/2014/main" id="{015767FC-12FF-18D5-A434-E04F2E8CA3DD}"/>
              </a:ext>
            </a:extLst>
          </p:cNvPr>
          <p:cNvGrpSpPr/>
          <p:nvPr/>
        </p:nvGrpSpPr>
        <p:grpSpPr>
          <a:xfrm>
            <a:off x="534410" y="3427412"/>
            <a:ext cx="2986715" cy="3158977"/>
            <a:chOff x="525538" y="1283361"/>
            <a:chExt cx="2986715" cy="3158977"/>
          </a:xfrm>
        </p:grpSpPr>
        <p:pic>
          <p:nvPicPr>
            <p:cNvPr id="5" name="Picture 4" descr="Icon&#10;&#10;Description automatically generated">
              <a:extLst>
                <a:ext uri="{FF2B5EF4-FFF2-40B4-BE49-F238E27FC236}">
                  <a16:creationId xmlns:a16="http://schemas.microsoft.com/office/drawing/2014/main" id="{9EAA92C3-5593-99A5-EFF6-6378F7B78D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4991" y="1283361"/>
              <a:ext cx="2667810" cy="2667810"/>
            </a:xfrm>
            <a:prstGeom prst="rect">
              <a:avLst/>
            </a:prstGeom>
          </p:spPr>
        </p:pic>
        <p:sp>
          <p:nvSpPr>
            <p:cNvPr id="6" name="TextBox 5">
              <a:extLst>
                <a:ext uri="{FF2B5EF4-FFF2-40B4-BE49-F238E27FC236}">
                  <a16:creationId xmlns:a16="http://schemas.microsoft.com/office/drawing/2014/main" id="{3FFD2241-AE50-992A-8E64-E4DCA02EA788}"/>
                </a:ext>
              </a:extLst>
            </p:cNvPr>
            <p:cNvSpPr txBox="1"/>
            <p:nvPr/>
          </p:nvSpPr>
          <p:spPr>
            <a:xfrm>
              <a:off x="525538" y="3888340"/>
              <a:ext cx="2986715" cy="553998"/>
            </a:xfrm>
            <a:prstGeom prst="rect">
              <a:avLst/>
            </a:prstGeom>
            <a:noFill/>
          </p:spPr>
          <p:txBody>
            <a:bodyPr wrap="none" lIns="0" tIns="0" rIns="0" bIns="0" rtlCol="0">
              <a:spAutoFit/>
            </a:bodyPr>
            <a:lstStyle/>
            <a:p>
              <a:pPr algn="l"/>
              <a:r>
                <a:rPr lang="en-US" sz="3600" dirty="0">
                  <a:solidFill>
                    <a:schemeClr val="accent3"/>
                  </a:solidFill>
                </a:rPr>
                <a:t>Azure Dev Day</a:t>
              </a:r>
            </a:p>
          </p:txBody>
        </p:sp>
      </p:grpSp>
    </p:spTree>
    <p:extLst>
      <p:ext uri="{BB962C8B-B14F-4D97-AF65-F5344CB8AC3E}">
        <p14:creationId xmlns:p14="http://schemas.microsoft.com/office/powerpoint/2010/main" val="13574190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4C09090B-C0C8-413F-B0CA-C133B2013329}"/>
              </a:ext>
            </a:extLst>
          </p:cNvPr>
          <p:cNvSpPr txBox="1"/>
          <p:nvPr/>
        </p:nvSpPr>
        <p:spPr>
          <a:xfrm>
            <a:off x="8271642" y="3062088"/>
            <a:ext cx="3783724" cy="286232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u="none" strike="noStrike" kern="1200" cap="none" spc="0" normalizeH="0" baseline="0" noProof="0">
                <a:ln>
                  <a:noFill/>
                </a:ln>
                <a:solidFill>
                  <a:srgbClr val="242424"/>
                </a:solidFill>
                <a:effectLst/>
                <a:uLnTx/>
                <a:uFillTx/>
                <a:latin typeface="Segoe UI" panose="020B0502040204020203" pitchFamily="34" charset="0"/>
                <a:ea typeface="+mn-ea"/>
                <a:cs typeface="+mn-cs"/>
              </a:rPr>
              <a:t>Get the latest </a:t>
            </a:r>
            <a:r>
              <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rPr>
              <a:t>articles, documentation, and events from Microsoft.Source—the curated monthly developer community newsletter. </a:t>
            </a:r>
            <a:br>
              <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rPr>
            </a:br>
            <a:endPar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u="none" strike="noStrike" kern="1200" cap="none" spc="0" normalizeH="0" baseline="0" noProof="0">
                <a:ln>
                  <a:noFill/>
                </a:ln>
                <a:solidFill>
                  <a:srgbClr val="242424"/>
                </a:solidFill>
                <a:effectLst/>
                <a:uLnTx/>
                <a:uFillTx/>
                <a:latin typeface="Segoe UI" panose="020B0502040204020203" pitchFamily="34" charset="0"/>
                <a:ea typeface="+mn-ea"/>
                <a:cs typeface="+mn-cs"/>
              </a:rPr>
              <a:t>Stay at the forefront </a:t>
            </a:r>
            <a:r>
              <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rPr>
              <a:t>of rapidly evolving technologies with resources that are relevant to your field, location, and areas of interest—including articles, GitHub repositories, and how-to guides.</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rPr>
            </a:br>
            <a:endPar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u="none" strike="noStrike" kern="1200" cap="none" spc="0" normalizeH="0" baseline="0" noProof="0">
                <a:ln>
                  <a:noFill/>
                </a:ln>
                <a:solidFill>
                  <a:srgbClr val="242424"/>
                </a:solidFill>
                <a:effectLst/>
                <a:uLnTx/>
                <a:uFillTx/>
                <a:latin typeface="Segoe UI" panose="020B0502040204020203" pitchFamily="34" charset="0"/>
                <a:ea typeface="+mn-ea"/>
                <a:cs typeface="+mn-cs"/>
              </a:rPr>
              <a:t>Get notified </a:t>
            </a:r>
            <a:r>
              <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rPr>
              <a:t>about events—from local hacks, workshops, and training sessions to virtual meetups and global conferences.</a:t>
            </a:r>
          </a:p>
          <a:p>
            <a:pPr marL="0" marR="0" lvl="0" indent="0" algn="l" defTabSz="914400" rtl="0" eaLnBrk="1" fontAlgn="auto" latinLnBrk="0" hangingPunct="1">
              <a:lnSpc>
                <a:spcPct val="100000"/>
              </a:lnSpc>
              <a:spcBef>
                <a:spcPts val="0"/>
              </a:spcBef>
              <a:spcAft>
                <a:spcPts val="0"/>
              </a:spcAft>
              <a:buClrTx/>
              <a:buSzTx/>
              <a:buFontTx/>
              <a:buNone/>
              <a:tabLst/>
              <a:defRPr/>
            </a:pPr>
            <a:br>
              <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rPr>
            </a:br>
            <a:endPar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u="none" strike="noStrike" kern="1200" cap="none" spc="0" normalizeH="0" baseline="0" noProof="0">
                <a:ln>
                  <a:noFill/>
                </a:ln>
                <a:solidFill>
                  <a:srgbClr val="242424"/>
                </a:solidFill>
                <a:effectLst/>
                <a:uLnTx/>
                <a:uFillTx/>
                <a:latin typeface="Segoe UI" panose="020B0502040204020203" pitchFamily="34" charset="0"/>
                <a:ea typeface="+mn-ea"/>
                <a:cs typeface="+mn-cs"/>
              </a:rPr>
              <a:t>Learn what you want</a:t>
            </a:r>
            <a:r>
              <a:rPr kumimoji="0" lang="en-US" sz="1000" b="0" u="none" strike="noStrike" kern="1200" cap="none" spc="0" normalizeH="0" baseline="0" noProof="0">
                <a:ln>
                  <a:noFill/>
                </a:ln>
                <a:solidFill>
                  <a:srgbClr val="242424"/>
                </a:solidFill>
                <a:effectLst/>
                <a:uLnTx/>
                <a:uFillTx/>
                <a:latin typeface="Segoe UI" panose="020B0502040204020203" pitchFamily="34" charset="0"/>
                <a:ea typeface="+mn-ea"/>
                <a:cs typeface="+mn-cs"/>
              </a:rPr>
              <a:t>, when you want, how you want. Resources include in-person hands-on workshops, free, interactive online training and sandbox environments.</a:t>
            </a:r>
          </a:p>
        </p:txBody>
      </p:sp>
      <p:sp>
        <p:nvSpPr>
          <p:cNvPr id="35" name="Title 1">
            <a:extLst>
              <a:ext uri="{FF2B5EF4-FFF2-40B4-BE49-F238E27FC236}">
                <a16:creationId xmlns:a16="http://schemas.microsoft.com/office/drawing/2014/main" id="{5B7E4A86-4965-4A91-A994-DFDC1AE6B8FF}"/>
              </a:ext>
            </a:extLst>
          </p:cNvPr>
          <p:cNvSpPr>
            <a:spLocks noGrp="1"/>
          </p:cNvSpPr>
          <p:nvPr>
            <p:ph type="title"/>
          </p:nvPr>
        </p:nvSpPr>
        <p:spPr>
          <a:xfrm>
            <a:off x="8271642" y="173420"/>
            <a:ext cx="3783724" cy="738664"/>
          </a:xfrm>
        </p:spPr>
        <p:txBody>
          <a:bodyPr/>
          <a:lstStyle/>
          <a:p>
            <a:r>
              <a:rPr lang="en-US" sz="2400">
                <a:solidFill>
                  <a:schemeClr val="accent1"/>
                </a:solidFill>
              </a:rPr>
              <a:t>Sign up for Microsoft.Source</a:t>
            </a:r>
          </a:p>
        </p:txBody>
      </p:sp>
      <p:sp>
        <p:nvSpPr>
          <p:cNvPr id="37" name="TextBox 36">
            <a:extLst>
              <a:ext uri="{FF2B5EF4-FFF2-40B4-BE49-F238E27FC236}">
                <a16:creationId xmlns:a16="http://schemas.microsoft.com/office/drawing/2014/main" id="{9D07D8C1-953D-4383-9BAF-03EADBAAA1D3}"/>
              </a:ext>
            </a:extLst>
          </p:cNvPr>
          <p:cNvSpPr txBox="1"/>
          <p:nvPr/>
        </p:nvSpPr>
        <p:spPr>
          <a:xfrm>
            <a:off x="8271642" y="1202256"/>
            <a:ext cx="3783724"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a:ln>
                  <a:noFill/>
                </a:ln>
                <a:solidFill>
                  <a:srgbClr val="242424"/>
                </a:solidFill>
                <a:effectLst/>
                <a:uLnTx/>
                <a:uFillTx/>
                <a:latin typeface="Segoe UI" panose="020B0502040204020203" pitchFamily="34" charset="0"/>
                <a:ea typeface="+mn-ea"/>
                <a:cs typeface="+mn-cs"/>
              </a:rPr>
              <a:t>Receive a regular digest of relevant technical content, events and training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i="1">
              <a:solidFill>
                <a:srgbClr val="242424"/>
              </a:solidFill>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a:ln>
                  <a:noFill/>
                </a:ln>
                <a:solidFill>
                  <a:srgbClr val="242424"/>
                </a:solidFill>
                <a:effectLst/>
                <a:uLnTx/>
                <a:uFillTx/>
                <a:latin typeface="Segoe UI" panose="020B0502040204020203" pitchFamily="34" charset="0"/>
                <a:ea typeface="+mn-ea"/>
                <a:cs typeface="+mn-cs"/>
              </a:rPr>
              <a:t>Get the best of the newest resources, tools and guidance to help developers quickly build and deploy on Azure</a:t>
            </a:r>
          </a:p>
        </p:txBody>
      </p:sp>
      <p:pic>
        <p:nvPicPr>
          <p:cNvPr id="41" name="Graphic 40">
            <a:extLst>
              <a:ext uri="{FF2B5EF4-FFF2-40B4-BE49-F238E27FC236}">
                <a16:creationId xmlns:a16="http://schemas.microsoft.com/office/drawing/2014/main" id="{8CCC7DBB-11E4-4CD3-9698-CD132C474DA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2159" y="4493249"/>
            <a:ext cx="1769808" cy="1769808"/>
          </a:xfrm>
          <a:prstGeom prst="rect">
            <a:avLst/>
          </a:prstGeom>
        </p:spPr>
      </p:pic>
      <p:pic>
        <p:nvPicPr>
          <p:cNvPr id="43" name="Picture 42" descr="Logo&#10;&#10;Description automatically generated">
            <a:extLst>
              <a:ext uri="{FF2B5EF4-FFF2-40B4-BE49-F238E27FC236}">
                <a16:creationId xmlns:a16="http://schemas.microsoft.com/office/drawing/2014/main" id="{DB4F5873-D710-40F0-96D4-A568A9FC138E}"/>
              </a:ext>
            </a:extLst>
          </p:cNvPr>
          <p:cNvPicPr>
            <a:picLocks noChangeAspect="1"/>
          </p:cNvPicPr>
          <p:nvPr/>
        </p:nvPicPr>
        <p:blipFill>
          <a:blip r:embed="rId4"/>
          <a:stretch>
            <a:fillRect/>
          </a:stretch>
        </p:blipFill>
        <p:spPr>
          <a:xfrm>
            <a:off x="10119774" y="5929213"/>
            <a:ext cx="2072226" cy="928787"/>
          </a:xfrm>
          <a:prstGeom prst="rect">
            <a:avLst/>
          </a:prstGeom>
        </p:spPr>
      </p:pic>
      <p:sp>
        <p:nvSpPr>
          <p:cNvPr id="10" name="Text Placeholder 2">
            <a:extLst>
              <a:ext uri="{FF2B5EF4-FFF2-40B4-BE49-F238E27FC236}">
                <a16:creationId xmlns:a16="http://schemas.microsoft.com/office/drawing/2014/main" id="{A4A7C19B-A674-49F6-8495-E2032523B281}"/>
              </a:ext>
            </a:extLst>
          </p:cNvPr>
          <p:cNvSpPr txBox="1">
            <a:spLocks/>
          </p:cNvSpPr>
          <p:nvPr/>
        </p:nvSpPr>
        <p:spPr>
          <a:xfrm>
            <a:off x="586609" y="1524950"/>
            <a:ext cx="6667500" cy="4855793"/>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sz="2000">
                <a:solidFill>
                  <a:schemeClr val="bg1"/>
                </a:solidFill>
              </a:rPr>
              <a:t>Please fill out the Azure Dev Day Survey!</a:t>
            </a:r>
          </a:p>
          <a:p>
            <a:pPr marL="0" indent="0">
              <a:buFont typeface="Wingdings" panose="05000000000000000000" pitchFamily="2" charset="2"/>
              <a:buNone/>
            </a:pPr>
            <a:r>
              <a:rPr lang="en-US" sz="2000" b="1">
                <a:solidFill>
                  <a:schemeClr val="accent1"/>
                </a:solidFill>
                <a:hlinkClick r:id="rId5" tooltip="https://aka.ms/azuredevdaysurvey">
                  <a:extLst>
                    <a:ext uri="{A12FA001-AC4F-418D-AE19-62706E023703}">
                      <ahyp:hlinkClr xmlns:ahyp="http://schemas.microsoft.com/office/drawing/2018/hyperlinkcolor" val="tx"/>
                    </a:ext>
                  </a:extLst>
                </a:hlinkClick>
              </a:rPr>
              <a:t>aka.ms/azuredevdaysurvey</a:t>
            </a:r>
            <a:endParaRPr lang="en-US" sz="2000" b="1">
              <a:solidFill>
                <a:schemeClr val="accent1"/>
              </a:solidFill>
            </a:endParaRPr>
          </a:p>
          <a:p>
            <a:pPr marL="0" indent="0">
              <a:buFont typeface="Wingdings" panose="05000000000000000000" pitchFamily="2" charset="2"/>
              <a:buNone/>
            </a:pPr>
            <a:endParaRPr lang="en-US" sz="2000" i="1">
              <a:solidFill>
                <a:schemeClr val="bg1"/>
              </a:solidFill>
              <a:latin typeface="Segoe UI" panose="020B0502040204020203" pitchFamily="34" charset="0"/>
            </a:endParaRPr>
          </a:p>
          <a:p>
            <a:pPr marL="0" indent="0">
              <a:buFont typeface="Wingdings" panose="05000000000000000000" pitchFamily="2" charset="2"/>
              <a:buNone/>
            </a:pPr>
            <a:r>
              <a:rPr lang="en-US" sz="2000">
                <a:solidFill>
                  <a:schemeClr val="bg1"/>
                </a:solidFill>
                <a:latin typeface="Segoe UI" panose="020B0502040204020203" pitchFamily="34" charset="0"/>
              </a:rPr>
              <a:t>And visit our event content page to access lab materials, presentations and more about the Microsoft Build Conference!</a:t>
            </a:r>
          </a:p>
          <a:p>
            <a:pPr marL="0" indent="0">
              <a:buFont typeface="Wingdings" panose="05000000000000000000" pitchFamily="2" charset="2"/>
              <a:buNone/>
            </a:pPr>
            <a:r>
              <a:rPr lang="en-US" sz="2000" b="1">
                <a:solidFill>
                  <a:schemeClr val="bg1"/>
                </a:solidFill>
                <a:latin typeface="Segoe UI" panose="020B0502040204020203" pitchFamily="34" charset="0"/>
                <a:hlinkClick r:id="rId6"/>
              </a:rPr>
              <a:t>aka.ms/azuredevdaycontent</a:t>
            </a:r>
            <a:endParaRPr lang="en-US" sz="2000" b="1">
              <a:solidFill>
                <a:schemeClr val="bg1"/>
              </a:solidFill>
              <a:latin typeface="Segoe UI" panose="020B0502040204020203" pitchFamily="34" charset="0"/>
            </a:endParaRPr>
          </a:p>
        </p:txBody>
      </p:sp>
      <p:sp>
        <p:nvSpPr>
          <p:cNvPr id="11" name="Title 1">
            <a:extLst>
              <a:ext uri="{FF2B5EF4-FFF2-40B4-BE49-F238E27FC236}">
                <a16:creationId xmlns:a16="http://schemas.microsoft.com/office/drawing/2014/main" id="{BC9E1A30-ECF7-47C5-8A9C-A0B2154E7B21}"/>
              </a:ext>
            </a:extLst>
          </p:cNvPr>
          <p:cNvSpPr txBox="1">
            <a:spLocks/>
          </p:cNvSpPr>
          <p:nvPr/>
        </p:nvSpPr>
        <p:spPr>
          <a:xfrm>
            <a:off x="588263" y="457200"/>
            <a:ext cx="6985954" cy="553998"/>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a:ln w="3175">
                  <a:noFill/>
                </a:ln>
                <a:solidFill>
                  <a:schemeClr val="accent3"/>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2611851402"/>
      </p:ext>
    </p:extLst>
  </p:cSld>
  <p:clrMapOvr>
    <a:masterClrMapping/>
  </p:clrMapOvr>
  <p:transition>
    <p:fade/>
  </p:transition>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Presentation1" id="{B8AA3C07-29C3-489B-B90E-B85B6684FD0F}" vid="{31AED597-B61A-4BA8-B0DA-1FFFC75278E5}"/>
    </a:ext>
  </a:extLst>
</a:theme>
</file>

<file path=ppt/theme/theme2.xml><?xml version="1.0" encoding="utf-8"?>
<a:theme xmlns:a="http://schemas.openxmlformats.org/drawingml/2006/main" name="9-51151_Build_Black_Template">
  <a:themeElements>
    <a:clrScheme name="MBAS_Dark">
      <a:dk1>
        <a:srgbClr val="000000"/>
      </a:dk1>
      <a:lt1>
        <a:srgbClr val="FFFFFF"/>
      </a:lt1>
      <a:dk2>
        <a:srgbClr val="243A5E"/>
      </a:dk2>
      <a:lt2>
        <a:srgbClr val="E6E6E6"/>
      </a:lt2>
      <a:accent1>
        <a:srgbClr val="50E6FF"/>
      </a:accent1>
      <a:accent2>
        <a:srgbClr val="0078D4"/>
      </a:accent2>
      <a:accent3>
        <a:srgbClr val="D83B01"/>
      </a:accent3>
      <a:accent4>
        <a:srgbClr val="FF9349"/>
      </a:accent4>
      <a:accent5>
        <a:srgbClr val="8661C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icrosoft_Build_Digital_Event_Template_v06.potx" id="{17C79C83-DA9A-4732-BE22-B24D85D72D7A}" vid="{CC4743D8-57BD-46E7-99B5-A6DC5BA504C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FAAE1F3DE75034BA445F4E9BB91852D" ma:contentTypeVersion="8" ma:contentTypeDescription="Create a new document." ma:contentTypeScope="" ma:versionID="cd3c71a7cc2ceba485f5e9a74d049682">
  <xsd:schema xmlns:xsd="http://www.w3.org/2001/XMLSchema" xmlns:xs="http://www.w3.org/2001/XMLSchema" xmlns:p="http://schemas.microsoft.com/office/2006/metadata/properties" xmlns:ns2="dcd1d02d-b1ba-4159-8545-5808078daece" xmlns:ns3="f8044cc6-18b9-4bb5-aeb8-4ca9e2d90f1d" targetNamespace="http://schemas.microsoft.com/office/2006/metadata/properties" ma:root="true" ma:fieldsID="620d9cdf3fe0204497d132c79b50c48e" ns2:_="" ns3:_="">
    <xsd:import namespace="dcd1d02d-b1ba-4159-8545-5808078daece"/>
    <xsd:import namespace="f8044cc6-18b9-4bb5-aeb8-4ca9e2d90f1d"/>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d1d02d-b1ba-4159-8545-5808078daec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8044cc6-18b9-4bb5-aeb8-4ca9e2d90f1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2963D22-7E28-4BD0-B3F2-53778564E27D}">
  <ds:schemaRefs>
    <ds:schemaRef ds:uri="dcd1d02d-b1ba-4159-8545-5808078daec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E7BFF59-3F35-4914-BAD7-8A00CC499014}"/>
</file>

<file path=customXml/itemProps3.xml><?xml version="1.0" encoding="utf-8"?>
<ds:datastoreItem xmlns:ds="http://schemas.openxmlformats.org/officeDocument/2006/customXml" ds:itemID="{06841259-9887-42F7-96D3-EDF86EAEDC2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Azure Dev Day Template</Template>
  <TotalTime>0</TotalTime>
  <Words>290</Words>
  <Application>Microsoft Office PowerPoint</Application>
  <PresentationFormat>Widescreen</PresentationFormat>
  <Paragraphs>32</Paragraphs>
  <Slides>3</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vt:i4>
      </vt:variant>
    </vt:vector>
  </HeadingPairs>
  <TitlesOfParts>
    <vt:vector size="10" baseType="lpstr">
      <vt:lpstr>Arial</vt:lpstr>
      <vt:lpstr>Consolas</vt:lpstr>
      <vt:lpstr>Segoe UI</vt:lpstr>
      <vt:lpstr>Segoe UI Semibold</vt:lpstr>
      <vt:lpstr>Wingdings</vt:lpstr>
      <vt:lpstr>White Template</vt:lpstr>
      <vt:lpstr>9-51151_Build_Black_Template</vt:lpstr>
      <vt:lpstr>Remember to clean up your resource groups!</vt:lpstr>
      <vt:lpstr>Next Steps</vt:lpstr>
      <vt:lpstr>Sign up for Microsoft.Source</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
  <dc:creator>Joel Waymack</dc:creator>
  <cp:keywords/>
  <dc:description/>
  <cp:lastModifiedBy>Joel Waymack</cp:lastModifiedBy>
  <cp:revision>1</cp:revision>
  <dcterms:created xsi:type="dcterms:W3CDTF">2021-07-29T15:15:57Z</dcterms:created>
  <dcterms:modified xsi:type="dcterms:W3CDTF">2022-06-08T18:38:37Z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0x0101004FAAE1F3DE75034BA445F4E9BB91852D</vt:lpwstr>
  </property>
</Properties>
</file>